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3" r:id="rId6"/>
    <p:sldId id="264" r:id="rId7"/>
    <p:sldId id="265" r:id="rId8"/>
    <p:sldId id="268" r:id="rId9"/>
    <p:sldId id="266" r:id="rId10"/>
    <p:sldId id="267" r:id="rId11"/>
    <p:sldId id="269" r:id="rId12"/>
    <p:sldId id="270" r:id="rId13"/>
    <p:sldId id="261" r:id="rId14"/>
    <p:sldId id="262" r:id="rId15"/>
  </p:sldIdLst>
  <p:sldSz cx="9144000" cy="5143500" type="screen16x9"/>
  <p:notesSz cx="6858000" cy="9144000"/>
  <p:embeddedFontLst>
    <p:embeddedFont>
      <p:font typeface="Calibri" panose="020F0502020204030204" pitchFamily="34" charset="0"/>
      <p:regular r:id="rId17"/>
      <p:bold r:id="rId18"/>
      <p:italic r:id="rId19"/>
      <p:boldItalic r:id="rId20"/>
    </p:embeddedFont>
    <p:embeddedFont>
      <p:font typeface="EB Garamond" panose="00000500000000000000" pitchFamily="2" charset="0"/>
      <p:regular r:id="rId21"/>
      <p:bold r:id="rId22"/>
      <p:italic r:id="rId23"/>
      <p:boldItalic r:id="rId24"/>
    </p:embeddedFont>
    <p:embeddedFont>
      <p:font typeface="EB Garamond Medium" panose="00000600000000000000" pitchFamily="2" charset="0"/>
      <p:regular r:id="rId25"/>
      <p:bold r:id="rId26"/>
      <p:italic r:id="rId27"/>
      <p:boldItalic r:id="rId28"/>
    </p:embeddedFont>
    <p:embeddedFont>
      <p:font typeface="EB Garamond SemiBold" panose="00000700000000000000" pitchFamily="2" charset="0"/>
      <p:regular r:id="rId29"/>
      <p:bold r:id="rId30"/>
      <p:italic r:id="rId31"/>
      <p:boldItalic r:id="rId32"/>
    </p:embeddedFont>
    <p:embeddedFont>
      <p:font typeface="Public Sans"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gi0kjxGqkhxQ1T/e5fqxRXDJpQI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988E83-D4C4-4DDE-B1E8-2A12097C507F}">
  <a:tblStyle styleId="{11988E83-D4C4-4DDE-B1E8-2A12097C5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820" y="52"/>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viewProps" Target="viewProps.xml"/><Relationship Id="rId21" Type="http://schemas.openxmlformats.org/officeDocument/2006/relationships/font" Target="fonts/font5.fntdata"/><Relationship Id="rId34"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5" name="Google Shape;184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Master" Target="../slideMasters/slideMaster1.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4"/>
        <p:cNvGrpSpPr/>
        <p:nvPr/>
      </p:nvGrpSpPr>
      <p:grpSpPr>
        <a:xfrm>
          <a:off x="0" y="0"/>
          <a:ext cx="0" cy="0"/>
          <a:chOff x="0" y="0"/>
          <a:chExt cx="0" cy="0"/>
        </a:xfrm>
      </p:grpSpPr>
      <p:grpSp>
        <p:nvGrpSpPr>
          <p:cNvPr id="65" name="Google Shape;65;p223"/>
          <p:cNvGrpSpPr/>
          <p:nvPr/>
        </p:nvGrpSpPr>
        <p:grpSpPr>
          <a:xfrm>
            <a:off x="0" y="1"/>
            <a:ext cx="9143999" cy="5143499"/>
            <a:chOff x="0" y="1"/>
            <a:chExt cx="9144000" cy="5143500"/>
          </a:xfrm>
        </p:grpSpPr>
        <p:sp>
          <p:nvSpPr>
            <p:cNvPr id="66" name="Google Shape;66;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67" name="Google Shape;67;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68" name="Google Shape;68;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69" name="Google Shape;69;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0" name="Google Shape;70;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 name="Google Shape;71;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2"/>
        <p:cNvGrpSpPr/>
        <p:nvPr/>
      </p:nvGrpSpPr>
      <p:grpSpPr>
        <a:xfrm>
          <a:off x="0" y="0"/>
          <a:ext cx="0" cy="0"/>
          <a:chOff x="0" y="0"/>
          <a:chExt cx="0" cy="0"/>
        </a:xfrm>
      </p:grpSpPr>
      <p:sp>
        <p:nvSpPr>
          <p:cNvPr id="73" name="Google Shape;73;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4" name="Google Shape;74;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5" name="Google Shape;75;p224"/>
          <p:cNvSpPr>
            <a:spLocks noGrp="1"/>
          </p:cNvSpPr>
          <p:nvPr>
            <p:ph type="pic" idx="2"/>
          </p:nvPr>
        </p:nvSpPr>
        <p:spPr>
          <a:xfrm>
            <a:off x="4734046" y="638171"/>
            <a:ext cx="4417249" cy="4030832"/>
          </a:xfrm>
          <a:prstGeom prst="rect">
            <a:avLst/>
          </a:prstGeom>
          <a:noFill/>
          <a:ln>
            <a:noFill/>
          </a:ln>
        </p:spPr>
      </p:sp>
      <p:sp>
        <p:nvSpPr>
          <p:cNvPr id="76" name="Google Shape;76;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7" name="Google Shape;77;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8" name="Google Shape;78;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 name="Google Shape;79;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0"/>
        <p:cNvGrpSpPr/>
        <p:nvPr/>
      </p:nvGrpSpPr>
      <p:grpSpPr>
        <a:xfrm>
          <a:off x="0" y="0"/>
          <a:ext cx="0" cy="0"/>
          <a:chOff x="0" y="0"/>
          <a:chExt cx="0" cy="0"/>
        </a:xfrm>
      </p:grpSpPr>
      <p:sp>
        <p:nvSpPr>
          <p:cNvPr id="81" name="Google Shape;81;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2" name="Google Shape;82;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3" name="Google Shape;83;p225"/>
          <p:cNvSpPr>
            <a:spLocks noGrp="1"/>
          </p:cNvSpPr>
          <p:nvPr>
            <p:ph type="pic" idx="2"/>
          </p:nvPr>
        </p:nvSpPr>
        <p:spPr>
          <a:xfrm>
            <a:off x="4734046" y="638171"/>
            <a:ext cx="4417249" cy="4030832"/>
          </a:xfrm>
          <a:prstGeom prst="rect">
            <a:avLst/>
          </a:prstGeom>
          <a:noFill/>
          <a:ln>
            <a:noFill/>
          </a:ln>
        </p:spPr>
      </p:sp>
      <p:sp>
        <p:nvSpPr>
          <p:cNvPr id="84" name="Google Shape;84;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5" name="Google Shape;85;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6" name="Google Shape;86;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 name="Google Shape;87;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88"/>
        <p:cNvGrpSpPr/>
        <p:nvPr/>
      </p:nvGrpSpPr>
      <p:grpSpPr>
        <a:xfrm>
          <a:off x="0" y="0"/>
          <a:ext cx="0" cy="0"/>
          <a:chOff x="0" y="0"/>
          <a:chExt cx="0" cy="0"/>
        </a:xfrm>
      </p:grpSpPr>
      <p:sp>
        <p:nvSpPr>
          <p:cNvPr id="89" name="Google Shape;89;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0" name="Google Shape;90;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1" name="Google Shape;91;p226"/>
          <p:cNvSpPr>
            <a:spLocks noGrp="1"/>
          </p:cNvSpPr>
          <p:nvPr>
            <p:ph type="pic" idx="2"/>
          </p:nvPr>
        </p:nvSpPr>
        <p:spPr>
          <a:xfrm>
            <a:off x="4734046" y="638171"/>
            <a:ext cx="4417249" cy="4030832"/>
          </a:xfrm>
          <a:prstGeom prst="rect">
            <a:avLst/>
          </a:prstGeom>
          <a:noFill/>
          <a:ln>
            <a:noFill/>
          </a:ln>
        </p:spPr>
      </p:sp>
      <p:sp>
        <p:nvSpPr>
          <p:cNvPr id="92" name="Google Shape;92;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3" name="Google Shape;93;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4" name="Google Shape;94;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 name="Google Shape;95;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6"/>
        <p:cNvGrpSpPr/>
        <p:nvPr/>
      </p:nvGrpSpPr>
      <p:grpSpPr>
        <a:xfrm>
          <a:off x="0" y="0"/>
          <a:ext cx="0" cy="0"/>
          <a:chOff x="0" y="0"/>
          <a:chExt cx="0" cy="0"/>
        </a:xfrm>
      </p:grpSpPr>
      <p:pic>
        <p:nvPicPr>
          <p:cNvPr id="97" name="Google Shape;97;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8" name="Google Shape;98;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 name="Google Shape;99;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1"/>
        <p:cNvGrpSpPr/>
        <p:nvPr/>
      </p:nvGrpSpPr>
      <p:grpSpPr>
        <a:xfrm>
          <a:off x="0" y="0"/>
          <a:ext cx="0" cy="0"/>
          <a:chOff x="0" y="0"/>
          <a:chExt cx="0" cy="0"/>
        </a:xfrm>
      </p:grpSpPr>
      <p:pic>
        <p:nvPicPr>
          <p:cNvPr id="102" name="Google Shape;102;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3" name="Google Shape;103;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Google Shape;104;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5" name="Google Shape;105;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6" name="Google Shape;106;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07" name="Google Shape;107;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08" name="Google Shape;108;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09"/>
        <p:cNvGrpSpPr/>
        <p:nvPr/>
      </p:nvGrpSpPr>
      <p:grpSpPr>
        <a:xfrm>
          <a:off x="0" y="0"/>
          <a:ext cx="0" cy="0"/>
          <a:chOff x="0" y="0"/>
          <a:chExt cx="0" cy="0"/>
        </a:xfrm>
      </p:grpSpPr>
      <p:pic>
        <p:nvPicPr>
          <p:cNvPr id="110" name="Google Shape;110;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1" name="Google Shape;111;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 name="Google Shape;112;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 name="Google Shape;113;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4" name="Google Shape;114;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5" name="Google Shape;115;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6" name="Google Shape;116;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17"/>
        <p:cNvGrpSpPr/>
        <p:nvPr/>
      </p:nvGrpSpPr>
      <p:grpSpPr>
        <a:xfrm>
          <a:off x="0" y="0"/>
          <a:ext cx="0" cy="0"/>
          <a:chOff x="0" y="0"/>
          <a:chExt cx="0" cy="0"/>
        </a:xfrm>
      </p:grpSpPr>
      <p:pic>
        <p:nvPicPr>
          <p:cNvPr id="118" name="Google Shape;118;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9" name="Google Shape;119;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 name="Google Shape;120;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1" name="Google Shape;121;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2" name="Google Shape;122;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3" name="Google Shape;123;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4" name="Google Shape;124;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5"/>
        <p:cNvGrpSpPr/>
        <p:nvPr/>
      </p:nvGrpSpPr>
      <p:grpSpPr>
        <a:xfrm>
          <a:off x="0" y="0"/>
          <a:ext cx="0" cy="0"/>
          <a:chOff x="0" y="0"/>
          <a:chExt cx="0" cy="0"/>
        </a:xfrm>
      </p:grpSpPr>
      <p:pic>
        <p:nvPicPr>
          <p:cNvPr id="126" name="Google Shape;126;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7" name="Google Shape;127;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8" name="Google Shape;128;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0" name="Google Shape;130;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1" name="Google Shape;131;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2" name="Google Shape;132;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3"/>
        <p:cNvGrpSpPr/>
        <p:nvPr/>
      </p:nvGrpSpPr>
      <p:grpSpPr>
        <a:xfrm>
          <a:off x="0" y="0"/>
          <a:ext cx="0" cy="0"/>
          <a:chOff x="0" y="0"/>
          <a:chExt cx="0" cy="0"/>
        </a:xfrm>
      </p:grpSpPr>
      <p:pic>
        <p:nvPicPr>
          <p:cNvPr id="134" name="Google Shape;134;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5" name="Google Shape;135;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6" name="Google Shape;136;p232"/>
          <p:cNvSpPr>
            <a:spLocks noGrp="1"/>
          </p:cNvSpPr>
          <p:nvPr>
            <p:ph type="pic" idx="2"/>
          </p:nvPr>
        </p:nvSpPr>
        <p:spPr>
          <a:xfrm>
            <a:off x="0" y="667604"/>
            <a:ext cx="4201610" cy="3970337"/>
          </a:xfrm>
          <a:prstGeom prst="rect">
            <a:avLst/>
          </a:prstGeom>
          <a:noFill/>
          <a:ln>
            <a:noFill/>
          </a:ln>
        </p:spPr>
      </p:sp>
      <p:sp>
        <p:nvSpPr>
          <p:cNvPr id="137" name="Google Shape;137;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8" name="Google Shape;138;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39" name="Google Shape;139;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0"/>
        <p:cNvGrpSpPr/>
        <p:nvPr/>
      </p:nvGrpSpPr>
      <p:grpSpPr>
        <a:xfrm>
          <a:off x="0" y="0"/>
          <a:ext cx="0" cy="0"/>
          <a:chOff x="0" y="0"/>
          <a:chExt cx="0" cy="0"/>
        </a:xfrm>
      </p:grpSpPr>
      <p:pic>
        <p:nvPicPr>
          <p:cNvPr id="141" name="Google Shape;141;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2" name="Google Shape;142;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3" name="Google Shape;143;p233"/>
          <p:cNvSpPr>
            <a:spLocks noGrp="1"/>
          </p:cNvSpPr>
          <p:nvPr>
            <p:ph type="pic" idx="2"/>
          </p:nvPr>
        </p:nvSpPr>
        <p:spPr>
          <a:xfrm>
            <a:off x="0" y="667604"/>
            <a:ext cx="4201610" cy="3970337"/>
          </a:xfrm>
          <a:prstGeom prst="rect">
            <a:avLst/>
          </a:prstGeom>
          <a:noFill/>
          <a:ln>
            <a:noFill/>
          </a:ln>
        </p:spPr>
      </p:sp>
      <p:sp>
        <p:nvSpPr>
          <p:cNvPr id="144" name="Google Shape;144;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5" name="Google Shape;145;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6" name="Google Shape;146;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47"/>
        <p:cNvGrpSpPr/>
        <p:nvPr/>
      </p:nvGrpSpPr>
      <p:grpSpPr>
        <a:xfrm>
          <a:off x="0" y="0"/>
          <a:ext cx="0" cy="0"/>
          <a:chOff x="0" y="0"/>
          <a:chExt cx="0" cy="0"/>
        </a:xfrm>
      </p:grpSpPr>
      <p:sp>
        <p:nvSpPr>
          <p:cNvPr id="148" name="Google Shape;148;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9" name="Google Shape;149;p234" descr="Shape&#10;&#10;Description automatically generated with low confidence"/>
          <p:cNvSpPr/>
          <p:nvPr/>
        </p:nvSpPr>
        <p:spPr>
          <a:xfrm>
            <a:off x="0" y="0"/>
            <a:ext cx="9144000" cy="5143500"/>
          </a:xfrm>
          <a:prstGeom prst="rect">
            <a:avLst/>
          </a:prstGeom>
          <a:solidFill>
            <a:srgbClr val="FFFFFF"/>
          </a:solidFill>
          <a:ln>
            <a:noFill/>
          </a:ln>
        </p:spPr>
      </p:sp>
      <p:sp>
        <p:nvSpPr>
          <p:cNvPr id="150" name="Google Shape;150;p234"/>
          <p:cNvSpPr>
            <a:spLocks noGrp="1"/>
          </p:cNvSpPr>
          <p:nvPr>
            <p:ph type="pic" idx="2"/>
          </p:nvPr>
        </p:nvSpPr>
        <p:spPr>
          <a:xfrm>
            <a:off x="1" y="0"/>
            <a:ext cx="4572000" cy="5143494"/>
          </a:xfrm>
          <a:prstGeom prst="rect">
            <a:avLst/>
          </a:prstGeom>
          <a:noFill/>
          <a:ln>
            <a:noFill/>
          </a:ln>
        </p:spPr>
      </p:sp>
      <p:sp>
        <p:nvSpPr>
          <p:cNvPr id="151" name="Google Shape;151;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 name="Google Shape;152;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 name="Google Shape;153;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4" name="Google Shape;154;p234"/>
          <p:cNvSpPr>
            <a:spLocks noGrp="1"/>
          </p:cNvSpPr>
          <p:nvPr>
            <p:ph type="pic" idx="3"/>
          </p:nvPr>
        </p:nvSpPr>
        <p:spPr>
          <a:xfrm>
            <a:off x="4408678" y="1539292"/>
            <a:ext cx="318677" cy="318677"/>
          </a:xfrm>
          <a:prstGeom prst="rect">
            <a:avLst/>
          </a:prstGeom>
          <a:noFill/>
          <a:ln>
            <a:noFill/>
          </a:ln>
        </p:spPr>
      </p:sp>
      <p:sp>
        <p:nvSpPr>
          <p:cNvPr id="155" name="Google Shape;155;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6" name="Google Shape;156;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 name="Google Shape;157;p234"/>
          <p:cNvSpPr>
            <a:spLocks noGrp="1"/>
          </p:cNvSpPr>
          <p:nvPr>
            <p:ph type="pic" idx="4"/>
          </p:nvPr>
        </p:nvSpPr>
        <p:spPr>
          <a:xfrm>
            <a:off x="4408678" y="3122801"/>
            <a:ext cx="318677" cy="318677"/>
          </a:xfrm>
          <a:prstGeom prst="rect">
            <a:avLst/>
          </a:prstGeom>
          <a:noFill/>
          <a:ln>
            <a:noFill/>
          </a:ln>
        </p:spPr>
      </p:sp>
      <p:sp>
        <p:nvSpPr>
          <p:cNvPr id="158" name="Google Shape;158;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59"/>
        <p:cNvGrpSpPr/>
        <p:nvPr/>
      </p:nvGrpSpPr>
      <p:grpSpPr>
        <a:xfrm>
          <a:off x="0" y="0"/>
          <a:ext cx="0" cy="0"/>
          <a:chOff x="0" y="0"/>
          <a:chExt cx="0" cy="0"/>
        </a:xfrm>
      </p:grpSpPr>
      <p:sp>
        <p:nvSpPr>
          <p:cNvPr id="160" name="Google Shape;160;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 name="Google Shape;161;p235" descr="Shape&#10;&#10;Description automatically generated with low confidence"/>
          <p:cNvSpPr/>
          <p:nvPr/>
        </p:nvSpPr>
        <p:spPr>
          <a:xfrm>
            <a:off x="0" y="0"/>
            <a:ext cx="9144000" cy="5143500"/>
          </a:xfrm>
          <a:prstGeom prst="rect">
            <a:avLst/>
          </a:prstGeom>
          <a:solidFill>
            <a:srgbClr val="FFFFFF"/>
          </a:solidFill>
          <a:ln>
            <a:noFill/>
          </a:ln>
        </p:spPr>
      </p:sp>
      <p:sp>
        <p:nvSpPr>
          <p:cNvPr id="162" name="Google Shape;162;p235"/>
          <p:cNvSpPr>
            <a:spLocks noGrp="1"/>
          </p:cNvSpPr>
          <p:nvPr>
            <p:ph type="pic" idx="2"/>
          </p:nvPr>
        </p:nvSpPr>
        <p:spPr>
          <a:xfrm>
            <a:off x="1" y="0"/>
            <a:ext cx="4572000" cy="5143494"/>
          </a:xfrm>
          <a:prstGeom prst="rect">
            <a:avLst/>
          </a:prstGeom>
          <a:noFill/>
          <a:ln>
            <a:noFill/>
          </a:ln>
        </p:spPr>
      </p:sp>
      <p:sp>
        <p:nvSpPr>
          <p:cNvPr id="163" name="Google Shape;163;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 name="Google Shape;164;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5" name="Google Shape;165;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 name="Google Shape;166;p235"/>
          <p:cNvSpPr>
            <a:spLocks noGrp="1"/>
          </p:cNvSpPr>
          <p:nvPr>
            <p:ph type="pic" idx="3"/>
          </p:nvPr>
        </p:nvSpPr>
        <p:spPr>
          <a:xfrm>
            <a:off x="4408678" y="1539292"/>
            <a:ext cx="318677" cy="318677"/>
          </a:xfrm>
          <a:prstGeom prst="rect">
            <a:avLst/>
          </a:prstGeom>
          <a:noFill/>
          <a:ln>
            <a:noFill/>
          </a:ln>
        </p:spPr>
      </p:sp>
      <p:sp>
        <p:nvSpPr>
          <p:cNvPr id="167" name="Google Shape;167;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8" name="Google Shape;168;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 name="Google Shape;169;p235"/>
          <p:cNvSpPr>
            <a:spLocks noGrp="1"/>
          </p:cNvSpPr>
          <p:nvPr>
            <p:ph type="pic" idx="4"/>
          </p:nvPr>
        </p:nvSpPr>
        <p:spPr>
          <a:xfrm>
            <a:off x="4408678" y="3122801"/>
            <a:ext cx="318677" cy="318677"/>
          </a:xfrm>
          <a:prstGeom prst="rect">
            <a:avLst/>
          </a:prstGeom>
          <a:noFill/>
          <a:ln>
            <a:noFill/>
          </a:ln>
        </p:spPr>
      </p:sp>
      <p:sp>
        <p:nvSpPr>
          <p:cNvPr id="170" name="Google Shape;170;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1"/>
        <p:cNvGrpSpPr/>
        <p:nvPr/>
      </p:nvGrpSpPr>
      <p:grpSpPr>
        <a:xfrm>
          <a:off x="0" y="0"/>
          <a:ext cx="0" cy="0"/>
          <a:chOff x="0" y="0"/>
          <a:chExt cx="0" cy="0"/>
        </a:xfrm>
      </p:grpSpPr>
      <p:pic>
        <p:nvPicPr>
          <p:cNvPr id="172" name="Google Shape;172;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3" name="Google Shape;173;p236"/>
          <p:cNvGrpSpPr/>
          <p:nvPr/>
        </p:nvGrpSpPr>
        <p:grpSpPr>
          <a:xfrm>
            <a:off x="4107305" y="941707"/>
            <a:ext cx="284686" cy="3999388"/>
            <a:chOff x="4107305" y="941707"/>
            <a:chExt cx="284686" cy="3999388"/>
          </a:xfrm>
        </p:grpSpPr>
        <p:sp>
          <p:nvSpPr>
            <p:cNvPr id="174" name="Google Shape;174;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5" name="Google Shape;175;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6" name="Google Shape;176;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77" name="Google Shape;177;p236"/>
          <p:cNvSpPr>
            <a:spLocks noGrp="1"/>
          </p:cNvSpPr>
          <p:nvPr>
            <p:ph type="pic" idx="2"/>
          </p:nvPr>
        </p:nvSpPr>
        <p:spPr>
          <a:xfrm>
            <a:off x="219360" y="856040"/>
            <a:ext cx="3958630" cy="4287460"/>
          </a:xfrm>
          <a:prstGeom prst="rect">
            <a:avLst/>
          </a:prstGeom>
          <a:noFill/>
          <a:ln>
            <a:noFill/>
          </a:ln>
        </p:spPr>
      </p:sp>
      <p:sp>
        <p:nvSpPr>
          <p:cNvPr id="178" name="Google Shape;178;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0" name="Google Shape;180;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1"/>
        <p:cNvGrpSpPr/>
        <p:nvPr/>
      </p:nvGrpSpPr>
      <p:grpSpPr>
        <a:xfrm>
          <a:off x="0" y="0"/>
          <a:ext cx="0" cy="0"/>
          <a:chOff x="0" y="0"/>
          <a:chExt cx="0" cy="0"/>
        </a:xfrm>
      </p:grpSpPr>
      <p:pic>
        <p:nvPicPr>
          <p:cNvPr id="182" name="Google Shape;182;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3" name="Google Shape;183;p237"/>
          <p:cNvSpPr>
            <a:spLocks noGrp="1"/>
          </p:cNvSpPr>
          <p:nvPr>
            <p:ph type="pic" idx="2"/>
          </p:nvPr>
        </p:nvSpPr>
        <p:spPr>
          <a:xfrm>
            <a:off x="4572000" y="0"/>
            <a:ext cx="4571990" cy="5143494"/>
          </a:xfrm>
          <a:prstGeom prst="rect">
            <a:avLst/>
          </a:prstGeom>
          <a:noFill/>
          <a:ln>
            <a:noFill/>
          </a:ln>
        </p:spPr>
      </p:sp>
      <p:sp>
        <p:nvSpPr>
          <p:cNvPr id="184" name="Google Shape;184;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5" name="Google Shape;185;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 name="Google Shape;186;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 name="Google Shape;187;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88"/>
        <p:cNvGrpSpPr/>
        <p:nvPr/>
      </p:nvGrpSpPr>
      <p:grpSpPr>
        <a:xfrm>
          <a:off x="0" y="0"/>
          <a:ext cx="0" cy="0"/>
          <a:chOff x="0" y="0"/>
          <a:chExt cx="0" cy="0"/>
        </a:xfrm>
      </p:grpSpPr>
      <p:pic>
        <p:nvPicPr>
          <p:cNvPr id="189" name="Google Shape;189;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0" name="Google Shape;190;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1" name="Google Shape;191;p238"/>
          <p:cNvSpPr>
            <a:spLocks noGrp="1"/>
          </p:cNvSpPr>
          <p:nvPr>
            <p:ph type="pic" idx="2"/>
          </p:nvPr>
        </p:nvSpPr>
        <p:spPr>
          <a:xfrm>
            <a:off x="219360" y="856040"/>
            <a:ext cx="3958630" cy="4287460"/>
          </a:xfrm>
          <a:prstGeom prst="rect">
            <a:avLst/>
          </a:prstGeom>
          <a:noFill/>
          <a:ln>
            <a:noFill/>
          </a:ln>
        </p:spPr>
      </p:sp>
      <p:sp>
        <p:nvSpPr>
          <p:cNvPr id="192" name="Google Shape;192;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3" name="Google Shape;193;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 name="Google Shape;194;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5"/>
        <p:cNvGrpSpPr/>
        <p:nvPr/>
      </p:nvGrpSpPr>
      <p:grpSpPr>
        <a:xfrm>
          <a:off x="0" y="0"/>
          <a:ext cx="0" cy="0"/>
          <a:chOff x="0" y="0"/>
          <a:chExt cx="0" cy="0"/>
        </a:xfrm>
      </p:grpSpPr>
      <p:pic>
        <p:nvPicPr>
          <p:cNvPr id="196" name="Google Shape;196;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7" name="Google Shape;197;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 name="Google Shape;198;p239"/>
          <p:cNvSpPr>
            <a:spLocks noGrp="1"/>
          </p:cNvSpPr>
          <p:nvPr>
            <p:ph type="pic" idx="2"/>
          </p:nvPr>
        </p:nvSpPr>
        <p:spPr>
          <a:xfrm>
            <a:off x="235670" y="0"/>
            <a:ext cx="3582186" cy="5143494"/>
          </a:xfrm>
          <a:prstGeom prst="rect">
            <a:avLst/>
          </a:prstGeom>
          <a:noFill/>
          <a:ln>
            <a:noFill/>
          </a:ln>
        </p:spPr>
      </p:sp>
      <p:sp>
        <p:nvSpPr>
          <p:cNvPr id="199" name="Google Shape;199;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 name="Google Shape;200;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1"/>
        <p:cNvGrpSpPr/>
        <p:nvPr/>
      </p:nvGrpSpPr>
      <p:grpSpPr>
        <a:xfrm>
          <a:off x="0" y="0"/>
          <a:ext cx="0" cy="0"/>
          <a:chOff x="0" y="0"/>
          <a:chExt cx="0" cy="0"/>
        </a:xfrm>
      </p:grpSpPr>
      <p:sp>
        <p:nvSpPr>
          <p:cNvPr id="202" name="Google Shape;202;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 name="Google Shape;203;p240" descr="Shape&#10;&#10;Description automatically generated with low confidence"/>
          <p:cNvSpPr/>
          <p:nvPr/>
        </p:nvSpPr>
        <p:spPr>
          <a:xfrm>
            <a:off x="0" y="0"/>
            <a:ext cx="9144000" cy="5143500"/>
          </a:xfrm>
          <a:prstGeom prst="rect">
            <a:avLst/>
          </a:prstGeom>
          <a:solidFill>
            <a:srgbClr val="FFFFFF"/>
          </a:solidFill>
          <a:ln>
            <a:noFill/>
          </a:ln>
        </p:spPr>
      </p:sp>
      <p:sp>
        <p:nvSpPr>
          <p:cNvPr id="204" name="Google Shape;204;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5" name="Google Shape;205;p240"/>
          <p:cNvSpPr>
            <a:spLocks noGrp="1"/>
          </p:cNvSpPr>
          <p:nvPr>
            <p:ph type="pic" idx="2"/>
          </p:nvPr>
        </p:nvSpPr>
        <p:spPr>
          <a:xfrm>
            <a:off x="-1" y="0"/>
            <a:ext cx="5312965" cy="5143494"/>
          </a:xfrm>
          <a:prstGeom prst="rect">
            <a:avLst/>
          </a:prstGeom>
          <a:noFill/>
          <a:ln>
            <a:noFill/>
          </a:ln>
        </p:spPr>
      </p:sp>
      <p:sp>
        <p:nvSpPr>
          <p:cNvPr id="206" name="Google Shape;206;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8"/>
        <p:cNvGrpSpPr/>
        <p:nvPr/>
      </p:nvGrpSpPr>
      <p:grpSpPr>
        <a:xfrm>
          <a:off x="0" y="0"/>
          <a:ext cx="0" cy="0"/>
          <a:chOff x="0" y="0"/>
          <a:chExt cx="0" cy="0"/>
        </a:xfrm>
      </p:grpSpPr>
      <p:sp>
        <p:nvSpPr>
          <p:cNvPr id="209" name="Google Shape;209;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10" name="Google Shape;210;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11" name="Google Shape;211;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12" name="Google Shape;212;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3" name="Google Shape;213;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5" name="Google Shape;215;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6"/>
        <p:cNvGrpSpPr/>
        <p:nvPr/>
      </p:nvGrpSpPr>
      <p:grpSpPr>
        <a:xfrm>
          <a:off x="0" y="0"/>
          <a:ext cx="0" cy="0"/>
          <a:chOff x="0" y="0"/>
          <a:chExt cx="0" cy="0"/>
        </a:xfrm>
      </p:grpSpPr>
      <p:grpSp>
        <p:nvGrpSpPr>
          <p:cNvPr id="217" name="Google Shape;217;p242"/>
          <p:cNvGrpSpPr/>
          <p:nvPr/>
        </p:nvGrpSpPr>
        <p:grpSpPr>
          <a:xfrm>
            <a:off x="2494464" y="494214"/>
            <a:ext cx="4155074" cy="4155073"/>
            <a:chOff x="2119794" y="-36836"/>
            <a:chExt cx="5217173" cy="5217173"/>
          </a:xfrm>
        </p:grpSpPr>
        <p:sp>
          <p:nvSpPr>
            <p:cNvPr id="218" name="Google Shape;218;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20" name="Google Shape;220;p242"/>
            <p:cNvGrpSpPr/>
            <p:nvPr/>
          </p:nvGrpSpPr>
          <p:grpSpPr>
            <a:xfrm>
              <a:off x="2119794" y="-36836"/>
              <a:ext cx="5217173" cy="5217173"/>
              <a:chOff x="2334961" y="334711"/>
              <a:chExt cx="4626477" cy="4626477"/>
            </a:xfrm>
          </p:grpSpPr>
          <p:grpSp>
            <p:nvGrpSpPr>
              <p:cNvPr id="221" name="Google Shape;221;p242"/>
              <p:cNvGrpSpPr/>
              <p:nvPr/>
            </p:nvGrpSpPr>
            <p:grpSpPr>
              <a:xfrm>
                <a:off x="2334961" y="334711"/>
                <a:ext cx="4626477" cy="4626477"/>
                <a:chOff x="2334961" y="334711"/>
                <a:chExt cx="4626477" cy="4626477"/>
              </a:xfrm>
            </p:grpSpPr>
            <p:sp>
              <p:nvSpPr>
                <p:cNvPr id="222" name="Google Shape;222;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3"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5" name="Google Shape;225;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6" name="Google Shape;226;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27" name="Google Shape;227;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28"/>
        <p:cNvGrpSpPr/>
        <p:nvPr/>
      </p:nvGrpSpPr>
      <p:grpSpPr>
        <a:xfrm>
          <a:off x="0" y="0"/>
          <a:ext cx="0" cy="0"/>
          <a:chOff x="0" y="0"/>
          <a:chExt cx="0" cy="0"/>
        </a:xfrm>
      </p:grpSpPr>
      <p:grpSp>
        <p:nvGrpSpPr>
          <p:cNvPr id="229" name="Google Shape;229;p243"/>
          <p:cNvGrpSpPr/>
          <p:nvPr/>
        </p:nvGrpSpPr>
        <p:grpSpPr>
          <a:xfrm>
            <a:off x="2494465" y="494214"/>
            <a:ext cx="4155072" cy="4155073"/>
            <a:chOff x="2119794" y="-36836"/>
            <a:chExt cx="5217173" cy="5217173"/>
          </a:xfrm>
        </p:grpSpPr>
        <p:sp>
          <p:nvSpPr>
            <p:cNvPr id="230" name="Google Shape;230;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1" name="Google Shape;231;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2" name="Google Shape;232;p243"/>
            <p:cNvGrpSpPr/>
            <p:nvPr/>
          </p:nvGrpSpPr>
          <p:grpSpPr>
            <a:xfrm>
              <a:off x="2119794" y="-36836"/>
              <a:ext cx="5217173" cy="5217173"/>
              <a:chOff x="2334961" y="334711"/>
              <a:chExt cx="4626477" cy="4626477"/>
            </a:xfrm>
          </p:grpSpPr>
          <p:grpSp>
            <p:nvGrpSpPr>
              <p:cNvPr id="233" name="Google Shape;233;p243"/>
              <p:cNvGrpSpPr/>
              <p:nvPr/>
            </p:nvGrpSpPr>
            <p:grpSpPr>
              <a:xfrm>
                <a:off x="2334961" y="334711"/>
                <a:ext cx="4626477" cy="4626477"/>
                <a:chOff x="2334961" y="334711"/>
                <a:chExt cx="4626477" cy="4626477"/>
              </a:xfrm>
            </p:grpSpPr>
            <p:sp>
              <p:nvSpPr>
                <p:cNvPr id="234" name="Google Shape;234;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6"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8" name="Google Shape;238;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9" name="Google Shape;239;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0"/>
        <p:cNvGrpSpPr/>
        <p:nvPr/>
      </p:nvGrpSpPr>
      <p:grpSpPr>
        <a:xfrm>
          <a:off x="0" y="0"/>
          <a:ext cx="0" cy="0"/>
          <a:chOff x="0" y="0"/>
          <a:chExt cx="0" cy="0"/>
        </a:xfrm>
      </p:grpSpPr>
      <p:pic>
        <p:nvPicPr>
          <p:cNvPr id="241" name="Google Shape;241;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2" name="Google Shape;242;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3"/>
        <p:cNvGrpSpPr/>
        <p:nvPr/>
      </p:nvGrpSpPr>
      <p:grpSpPr>
        <a:xfrm>
          <a:off x="0" y="0"/>
          <a:ext cx="0" cy="0"/>
          <a:chOff x="0" y="0"/>
          <a:chExt cx="0" cy="0"/>
        </a:xfrm>
      </p:grpSpPr>
      <p:pic>
        <p:nvPicPr>
          <p:cNvPr id="244" name="Google Shape;244;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5" name="Google Shape;245;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6"/>
        <p:cNvGrpSpPr/>
        <p:nvPr/>
      </p:nvGrpSpPr>
      <p:grpSpPr>
        <a:xfrm>
          <a:off x="0" y="0"/>
          <a:ext cx="0" cy="0"/>
          <a:chOff x="0" y="0"/>
          <a:chExt cx="0" cy="0"/>
        </a:xfrm>
      </p:grpSpPr>
      <p:pic>
        <p:nvPicPr>
          <p:cNvPr id="247" name="Google Shape;247;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48" name="Google Shape;248;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9" name="Google Shape;249;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0"/>
        <p:cNvGrpSpPr/>
        <p:nvPr/>
      </p:nvGrpSpPr>
      <p:grpSpPr>
        <a:xfrm>
          <a:off x="0" y="0"/>
          <a:ext cx="0" cy="0"/>
          <a:chOff x="0" y="0"/>
          <a:chExt cx="0" cy="0"/>
        </a:xfrm>
      </p:grpSpPr>
      <p:pic>
        <p:nvPicPr>
          <p:cNvPr id="251" name="Google Shape;251;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2" name="Google Shape;252;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3" name="Google Shape;253;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4" name="Google Shape;254;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5" name="Google Shape;255;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9" name="Google Shape;259;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1" name="Google Shape;261;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2"/>
        <p:cNvGrpSpPr/>
        <p:nvPr/>
      </p:nvGrpSpPr>
      <p:grpSpPr>
        <a:xfrm>
          <a:off x="0" y="0"/>
          <a:ext cx="0" cy="0"/>
          <a:chOff x="0" y="0"/>
          <a:chExt cx="0" cy="0"/>
        </a:xfrm>
      </p:grpSpPr>
      <p:pic>
        <p:nvPicPr>
          <p:cNvPr id="263" name="Google Shape;263;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4" name="Google Shape;264;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5" name="Google Shape;265;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6" name="Google Shape;266;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7" name="Google Shape;267;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3" name="Google Shape;273;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4"/>
        <p:cNvGrpSpPr/>
        <p:nvPr/>
      </p:nvGrpSpPr>
      <p:grpSpPr>
        <a:xfrm>
          <a:off x="0" y="0"/>
          <a:ext cx="0" cy="0"/>
          <a:chOff x="0" y="0"/>
          <a:chExt cx="0" cy="0"/>
        </a:xfrm>
      </p:grpSpPr>
      <p:pic>
        <p:nvPicPr>
          <p:cNvPr id="275" name="Google Shape;275;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6" name="Google Shape;276;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77" name="Google Shape;277;p249"/>
          <p:cNvGrpSpPr/>
          <p:nvPr/>
        </p:nvGrpSpPr>
        <p:grpSpPr>
          <a:xfrm>
            <a:off x="2257341" y="1861278"/>
            <a:ext cx="560368" cy="825149"/>
            <a:chOff x="2257341" y="1871217"/>
            <a:chExt cx="560368" cy="825149"/>
          </a:xfrm>
        </p:grpSpPr>
        <p:sp>
          <p:nvSpPr>
            <p:cNvPr id="278" name="Google Shape;278;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79" name="Google Shape;279;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0" name="Google Shape;280;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1" name="Google Shape;281;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2" name="Google Shape;282;p249"/>
          <p:cNvGrpSpPr/>
          <p:nvPr/>
        </p:nvGrpSpPr>
        <p:grpSpPr>
          <a:xfrm>
            <a:off x="6326292" y="1861278"/>
            <a:ext cx="560368" cy="825149"/>
            <a:chOff x="6326292" y="1871217"/>
            <a:chExt cx="560368" cy="825149"/>
          </a:xfrm>
        </p:grpSpPr>
        <p:sp>
          <p:nvSpPr>
            <p:cNvPr id="283" name="Google Shape;283;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4" name="Google Shape;284;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5" name="Google Shape;285;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6" name="Google Shape;286;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87" name="Google Shape;287;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 name="Google Shape;289;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0" name="Google Shape;290;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 name="Google Shape;291;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 name="Google Shape;292;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3"/>
        <p:cNvGrpSpPr/>
        <p:nvPr/>
      </p:nvGrpSpPr>
      <p:grpSpPr>
        <a:xfrm>
          <a:off x="0" y="0"/>
          <a:ext cx="0" cy="0"/>
          <a:chOff x="0" y="0"/>
          <a:chExt cx="0" cy="0"/>
        </a:xfrm>
      </p:grpSpPr>
      <p:pic>
        <p:nvPicPr>
          <p:cNvPr id="294" name="Google Shape;294;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5" name="Google Shape;295;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6" name="Google Shape;296;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97" name="Google Shape;297;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8" name="Google Shape;298;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9" name="Google Shape;299;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0" name="Google Shape;300;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1" name="Google Shape;301;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2" name="Google Shape;302;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3" name="Google Shape;303;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4" name="Google Shape;304;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5" name="Google Shape;305;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6" name="Google Shape;306;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7" name="Google Shape;307;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 name="Google Shape;308;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09"/>
        <p:cNvGrpSpPr/>
        <p:nvPr/>
      </p:nvGrpSpPr>
      <p:grpSpPr>
        <a:xfrm>
          <a:off x="0" y="0"/>
          <a:ext cx="0" cy="0"/>
          <a:chOff x="0" y="0"/>
          <a:chExt cx="0" cy="0"/>
        </a:xfrm>
      </p:grpSpPr>
      <p:pic>
        <p:nvPicPr>
          <p:cNvPr id="310" name="Google Shape;310;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1" name="Google Shape;311;p251"/>
          <p:cNvGrpSpPr/>
          <p:nvPr/>
        </p:nvGrpSpPr>
        <p:grpSpPr>
          <a:xfrm>
            <a:off x="0" y="2399230"/>
            <a:ext cx="9144001" cy="2349751"/>
            <a:chOff x="0" y="2182920"/>
            <a:chExt cx="9144001" cy="2349751"/>
          </a:xfrm>
        </p:grpSpPr>
        <p:sp>
          <p:nvSpPr>
            <p:cNvPr id="312" name="Google Shape;312;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3" name="Google Shape;313;p251"/>
            <p:cNvGrpSpPr/>
            <p:nvPr/>
          </p:nvGrpSpPr>
          <p:grpSpPr>
            <a:xfrm>
              <a:off x="1229347" y="2182920"/>
              <a:ext cx="6685306" cy="1002265"/>
              <a:chOff x="976268" y="2064936"/>
              <a:chExt cx="6685306" cy="1002265"/>
            </a:xfrm>
          </p:grpSpPr>
          <p:sp>
            <p:nvSpPr>
              <p:cNvPr id="314" name="Google Shape;314;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5" name="Google Shape;315;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6" name="Google Shape;316;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17" name="Google Shape;317;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8" name="Google Shape;318;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9" name="Google Shape;319;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0" name="Google Shape;320;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251"/>
          <p:cNvSpPr>
            <a:spLocks noGrp="1"/>
          </p:cNvSpPr>
          <p:nvPr>
            <p:ph type="pic" idx="5"/>
          </p:nvPr>
        </p:nvSpPr>
        <p:spPr>
          <a:xfrm>
            <a:off x="1460973" y="2631002"/>
            <a:ext cx="539010" cy="538720"/>
          </a:xfrm>
          <a:prstGeom prst="rect">
            <a:avLst/>
          </a:prstGeom>
          <a:noFill/>
          <a:ln>
            <a:noFill/>
          </a:ln>
        </p:spPr>
      </p:sp>
      <p:sp>
        <p:nvSpPr>
          <p:cNvPr id="322" name="Google Shape;322;p251"/>
          <p:cNvSpPr>
            <a:spLocks noGrp="1"/>
          </p:cNvSpPr>
          <p:nvPr>
            <p:ph type="pic" idx="6"/>
          </p:nvPr>
        </p:nvSpPr>
        <p:spPr>
          <a:xfrm>
            <a:off x="4302493" y="2631002"/>
            <a:ext cx="539010" cy="538720"/>
          </a:xfrm>
          <a:prstGeom prst="rect">
            <a:avLst/>
          </a:prstGeom>
          <a:noFill/>
          <a:ln>
            <a:noFill/>
          </a:ln>
        </p:spPr>
      </p:sp>
      <p:sp>
        <p:nvSpPr>
          <p:cNvPr id="323" name="Google Shape;323;p251"/>
          <p:cNvSpPr>
            <a:spLocks noGrp="1"/>
          </p:cNvSpPr>
          <p:nvPr>
            <p:ph type="pic" idx="7"/>
          </p:nvPr>
        </p:nvSpPr>
        <p:spPr>
          <a:xfrm>
            <a:off x="7144013" y="2631002"/>
            <a:ext cx="539010" cy="538720"/>
          </a:xfrm>
          <a:prstGeom prst="rect">
            <a:avLst/>
          </a:prstGeom>
          <a:noFill/>
          <a:ln>
            <a:noFill/>
          </a:ln>
        </p:spPr>
      </p:sp>
      <p:sp>
        <p:nvSpPr>
          <p:cNvPr id="324" name="Google Shape;324;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5" name="Google Shape;325;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6"/>
        <p:cNvGrpSpPr/>
        <p:nvPr/>
      </p:nvGrpSpPr>
      <p:grpSpPr>
        <a:xfrm>
          <a:off x="0" y="0"/>
          <a:ext cx="0" cy="0"/>
          <a:chOff x="0" y="0"/>
          <a:chExt cx="0" cy="0"/>
        </a:xfrm>
      </p:grpSpPr>
      <p:pic>
        <p:nvPicPr>
          <p:cNvPr id="327" name="Google Shape;327;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8" name="Google Shape;328;p252"/>
          <p:cNvGrpSpPr/>
          <p:nvPr/>
        </p:nvGrpSpPr>
        <p:grpSpPr>
          <a:xfrm>
            <a:off x="0" y="2399230"/>
            <a:ext cx="9144001" cy="2349751"/>
            <a:chOff x="0" y="2182920"/>
            <a:chExt cx="9144001" cy="2349751"/>
          </a:xfrm>
        </p:grpSpPr>
        <p:sp>
          <p:nvSpPr>
            <p:cNvPr id="329" name="Google Shape;329;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0" name="Google Shape;330;p252"/>
            <p:cNvGrpSpPr/>
            <p:nvPr/>
          </p:nvGrpSpPr>
          <p:grpSpPr>
            <a:xfrm>
              <a:off x="1229347" y="2182920"/>
              <a:ext cx="6685306" cy="1002265"/>
              <a:chOff x="976268" y="2064936"/>
              <a:chExt cx="6685306" cy="1002265"/>
            </a:xfrm>
          </p:grpSpPr>
          <p:sp>
            <p:nvSpPr>
              <p:cNvPr id="331" name="Google Shape;331;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2" name="Google Shape;332;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3" name="Google Shape;333;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4" name="Google Shape;334;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5" name="Google Shape;335;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6" name="Google Shape;336;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7" name="Google Shape;337;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252"/>
          <p:cNvSpPr>
            <a:spLocks noGrp="1"/>
          </p:cNvSpPr>
          <p:nvPr>
            <p:ph type="pic" idx="5"/>
          </p:nvPr>
        </p:nvSpPr>
        <p:spPr>
          <a:xfrm>
            <a:off x="1460973" y="2631002"/>
            <a:ext cx="539010" cy="538720"/>
          </a:xfrm>
          <a:prstGeom prst="rect">
            <a:avLst/>
          </a:prstGeom>
          <a:noFill/>
          <a:ln>
            <a:noFill/>
          </a:ln>
        </p:spPr>
      </p:sp>
      <p:sp>
        <p:nvSpPr>
          <p:cNvPr id="339" name="Google Shape;339;p252"/>
          <p:cNvSpPr>
            <a:spLocks noGrp="1"/>
          </p:cNvSpPr>
          <p:nvPr>
            <p:ph type="pic" idx="6"/>
          </p:nvPr>
        </p:nvSpPr>
        <p:spPr>
          <a:xfrm>
            <a:off x="4302493" y="2631002"/>
            <a:ext cx="539010" cy="538720"/>
          </a:xfrm>
          <a:prstGeom prst="rect">
            <a:avLst/>
          </a:prstGeom>
          <a:noFill/>
          <a:ln>
            <a:noFill/>
          </a:ln>
        </p:spPr>
      </p:sp>
      <p:sp>
        <p:nvSpPr>
          <p:cNvPr id="340" name="Google Shape;340;p252"/>
          <p:cNvSpPr>
            <a:spLocks noGrp="1"/>
          </p:cNvSpPr>
          <p:nvPr>
            <p:ph type="pic" idx="7"/>
          </p:nvPr>
        </p:nvSpPr>
        <p:spPr>
          <a:xfrm>
            <a:off x="7144013" y="2631002"/>
            <a:ext cx="539010" cy="538720"/>
          </a:xfrm>
          <a:prstGeom prst="rect">
            <a:avLst/>
          </a:prstGeom>
          <a:noFill/>
          <a:ln>
            <a:noFill/>
          </a:ln>
        </p:spPr>
      </p:sp>
      <p:sp>
        <p:nvSpPr>
          <p:cNvPr id="341" name="Google Shape;341;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2" name="Google Shape;342;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6"/>
        <p:cNvGrpSpPr/>
        <p:nvPr/>
      </p:nvGrpSpPr>
      <p:grpSpPr>
        <a:xfrm>
          <a:off x="0" y="0"/>
          <a:ext cx="0" cy="0"/>
          <a:chOff x="0" y="0"/>
          <a:chExt cx="0" cy="0"/>
        </a:xfrm>
      </p:grpSpPr>
      <p:pic>
        <p:nvPicPr>
          <p:cNvPr id="27" name="Google Shape;27;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28" name="Google Shape;28;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29" name="Google Shape;29;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0" name="Google Shape;30;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1" name="Google Shape;31;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 name="Google Shape;32;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 name="Google Shape;33;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3"/>
        <p:cNvGrpSpPr/>
        <p:nvPr/>
      </p:nvGrpSpPr>
      <p:grpSpPr>
        <a:xfrm>
          <a:off x="0" y="0"/>
          <a:ext cx="0" cy="0"/>
          <a:chOff x="0" y="0"/>
          <a:chExt cx="0" cy="0"/>
        </a:xfrm>
      </p:grpSpPr>
      <p:pic>
        <p:nvPicPr>
          <p:cNvPr id="344" name="Google Shape;344;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5" name="Google Shape;345;p253"/>
          <p:cNvGrpSpPr/>
          <p:nvPr/>
        </p:nvGrpSpPr>
        <p:grpSpPr>
          <a:xfrm>
            <a:off x="0" y="2399230"/>
            <a:ext cx="9144001" cy="2349751"/>
            <a:chOff x="0" y="2182920"/>
            <a:chExt cx="9144001" cy="2349751"/>
          </a:xfrm>
        </p:grpSpPr>
        <p:sp>
          <p:nvSpPr>
            <p:cNvPr id="346" name="Google Shape;346;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7" name="Google Shape;347;p253"/>
            <p:cNvGrpSpPr/>
            <p:nvPr/>
          </p:nvGrpSpPr>
          <p:grpSpPr>
            <a:xfrm>
              <a:off x="1229347" y="2182920"/>
              <a:ext cx="6685306" cy="1002265"/>
              <a:chOff x="976268" y="2064936"/>
              <a:chExt cx="6685306" cy="1002265"/>
            </a:xfrm>
          </p:grpSpPr>
          <p:sp>
            <p:nvSpPr>
              <p:cNvPr id="348" name="Google Shape;348;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9" name="Google Shape;349;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0" name="Google Shape;350;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1" name="Google Shape;351;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2" name="Google Shape;352;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3" name="Google Shape;353;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4" name="Google Shape;354;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253"/>
          <p:cNvSpPr>
            <a:spLocks noGrp="1"/>
          </p:cNvSpPr>
          <p:nvPr>
            <p:ph type="pic" idx="5"/>
          </p:nvPr>
        </p:nvSpPr>
        <p:spPr>
          <a:xfrm>
            <a:off x="1460973" y="2631002"/>
            <a:ext cx="539010" cy="538720"/>
          </a:xfrm>
          <a:prstGeom prst="rect">
            <a:avLst/>
          </a:prstGeom>
          <a:noFill/>
          <a:ln>
            <a:noFill/>
          </a:ln>
        </p:spPr>
      </p:sp>
      <p:sp>
        <p:nvSpPr>
          <p:cNvPr id="356" name="Google Shape;356;p253"/>
          <p:cNvSpPr>
            <a:spLocks noGrp="1"/>
          </p:cNvSpPr>
          <p:nvPr>
            <p:ph type="pic" idx="6"/>
          </p:nvPr>
        </p:nvSpPr>
        <p:spPr>
          <a:xfrm>
            <a:off x="4302493" y="2631002"/>
            <a:ext cx="539010" cy="538720"/>
          </a:xfrm>
          <a:prstGeom prst="rect">
            <a:avLst/>
          </a:prstGeom>
          <a:noFill/>
          <a:ln>
            <a:noFill/>
          </a:ln>
        </p:spPr>
      </p:sp>
      <p:sp>
        <p:nvSpPr>
          <p:cNvPr id="357" name="Google Shape;357;p253"/>
          <p:cNvSpPr>
            <a:spLocks noGrp="1"/>
          </p:cNvSpPr>
          <p:nvPr>
            <p:ph type="pic" idx="7"/>
          </p:nvPr>
        </p:nvSpPr>
        <p:spPr>
          <a:xfrm>
            <a:off x="7144013" y="2631002"/>
            <a:ext cx="539010" cy="538720"/>
          </a:xfrm>
          <a:prstGeom prst="rect">
            <a:avLst/>
          </a:prstGeom>
          <a:noFill/>
          <a:ln>
            <a:noFill/>
          </a:ln>
        </p:spPr>
      </p:sp>
      <p:sp>
        <p:nvSpPr>
          <p:cNvPr id="358" name="Google Shape;358;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9" name="Google Shape;359;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0"/>
        <p:cNvGrpSpPr/>
        <p:nvPr/>
      </p:nvGrpSpPr>
      <p:grpSpPr>
        <a:xfrm>
          <a:off x="0" y="0"/>
          <a:ext cx="0" cy="0"/>
          <a:chOff x="0" y="0"/>
          <a:chExt cx="0" cy="0"/>
        </a:xfrm>
      </p:grpSpPr>
      <p:pic>
        <p:nvPicPr>
          <p:cNvPr id="361" name="Google Shape;361;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2" name="Google Shape;362;p254"/>
          <p:cNvGrpSpPr/>
          <p:nvPr/>
        </p:nvGrpSpPr>
        <p:grpSpPr>
          <a:xfrm>
            <a:off x="0" y="2399230"/>
            <a:ext cx="9144001" cy="2349751"/>
            <a:chOff x="0" y="2182920"/>
            <a:chExt cx="9144001" cy="2349751"/>
          </a:xfrm>
        </p:grpSpPr>
        <p:sp>
          <p:nvSpPr>
            <p:cNvPr id="363" name="Google Shape;363;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4" name="Google Shape;364;p254"/>
            <p:cNvGrpSpPr/>
            <p:nvPr/>
          </p:nvGrpSpPr>
          <p:grpSpPr>
            <a:xfrm>
              <a:off x="1229347" y="2182920"/>
              <a:ext cx="6685306" cy="1002265"/>
              <a:chOff x="976268" y="2064936"/>
              <a:chExt cx="6685306" cy="1002265"/>
            </a:xfrm>
          </p:grpSpPr>
          <p:sp>
            <p:nvSpPr>
              <p:cNvPr id="365" name="Google Shape;365;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6" name="Google Shape;366;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7" name="Google Shape;367;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8" name="Google Shape;368;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9" name="Google Shape;369;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0" name="Google Shape;370;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1" name="Google Shape;371;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254"/>
          <p:cNvSpPr>
            <a:spLocks noGrp="1"/>
          </p:cNvSpPr>
          <p:nvPr>
            <p:ph type="pic" idx="5"/>
          </p:nvPr>
        </p:nvSpPr>
        <p:spPr>
          <a:xfrm>
            <a:off x="1460973" y="2631002"/>
            <a:ext cx="539010" cy="538720"/>
          </a:xfrm>
          <a:prstGeom prst="rect">
            <a:avLst/>
          </a:prstGeom>
          <a:noFill/>
          <a:ln>
            <a:noFill/>
          </a:ln>
        </p:spPr>
      </p:sp>
      <p:sp>
        <p:nvSpPr>
          <p:cNvPr id="373" name="Google Shape;373;p254"/>
          <p:cNvSpPr>
            <a:spLocks noGrp="1"/>
          </p:cNvSpPr>
          <p:nvPr>
            <p:ph type="pic" idx="6"/>
          </p:nvPr>
        </p:nvSpPr>
        <p:spPr>
          <a:xfrm>
            <a:off x="4302493" y="2631002"/>
            <a:ext cx="539010" cy="538720"/>
          </a:xfrm>
          <a:prstGeom prst="rect">
            <a:avLst/>
          </a:prstGeom>
          <a:noFill/>
          <a:ln>
            <a:noFill/>
          </a:ln>
        </p:spPr>
      </p:sp>
      <p:sp>
        <p:nvSpPr>
          <p:cNvPr id="374" name="Google Shape;374;p254"/>
          <p:cNvSpPr>
            <a:spLocks noGrp="1"/>
          </p:cNvSpPr>
          <p:nvPr>
            <p:ph type="pic" idx="7"/>
          </p:nvPr>
        </p:nvSpPr>
        <p:spPr>
          <a:xfrm>
            <a:off x="7144013" y="2631002"/>
            <a:ext cx="539010" cy="538720"/>
          </a:xfrm>
          <a:prstGeom prst="rect">
            <a:avLst/>
          </a:prstGeom>
          <a:noFill/>
          <a:ln>
            <a:noFill/>
          </a:ln>
        </p:spPr>
      </p:sp>
      <p:sp>
        <p:nvSpPr>
          <p:cNvPr id="375" name="Google Shape;375;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6" name="Google Shape;376;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77"/>
        <p:cNvGrpSpPr/>
        <p:nvPr/>
      </p:nvGrpSpPr>
      <p:grpSpPr>
        <a:xfrm>
          <a:off x="0" y="0"/>
          <a:ext cx="0" cy="0"/>
          <a:chOff x="0" y="0"/>
          <a:chExt cx="0" cy="0"/>
        </a:xfrm>
      </p:grpSpPr>
      <p:pic>
        <p:nvPicPr>
          <p:cNvPr id="378" name="Google Shape;378;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79" name="Google Shape;379;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80" name="Google Shape;380;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1"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2" name="Google Shape;382;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3"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4" name="Google Shape;384;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5"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6" name="Google Shape;386;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5"/>
          <p:cNvSpPr>
            <a:spLocks noGrp="1"/>
          </p:cNvSpPr>
          <p:nvPr>
            <p:ph type="pic" idx="4"/>
          </p:nvPr>
        </p:nvSpPr>
        <p:spPr>
          <a:xfrm>
            <a:off x="1324089" y="1830915"/>
            <a:ext cx="482600" cy="482600"/>
          </a:xfrm>
          <a:prstGeom prst="rect">
            <a:avLst/>
          </a:prstGeom>
          <a:noFill/>
          <a:ln>
            <a:noFill/>
          </a:ln>
        </p:spPr>
      </p:sp>
      <p:sp>
        <p:nvSpPr>
          <p:cNvPr id="388" name="Google Shape;388;p255"/>
          <p:cNvSpPr>
            <a:spLocks noGrp="1"/>
          </p:cNvSpPr>
          <p:nvPr>
            <p:ph type="pic" idx="5"/>
          </p:nvPr>
        </p:nvSpPr>
        <p:spPr>
          <a:xfrm>
            <a:off x="4330701" y="1830915"/>
            <a:ext cx="482600" cy="482600"/>
          </a:xfrm>
          <a:prstGeom prst="rect">
            <a:avLst/>
          </a:prstGeom>
          <a:noFill/>
          <a:ln>
            <a:noFill/>
          </a:ln>
        </p:spPr>
      </p:sp>
      <p:sp>
        <p:nvSpPr>
          <p:cNvPr id="389" name="Google Shape;389;p255"/>
          <p:cNvSpPr>
            <a:spLocks noGrp="1"/>
          </p:cNvSpPr>
          <p:nvPr>
            <p:ph type="pic" idx="6"/>
          </p:nvPr>
        </p:nvSpPr>
        <p:spPr>
          <a:xfrm>
            <a:off x="7337312" y="1830915"/>
            <a:ext cx="482600" cy="482600"/>
          </a:xfrm>
          <a:prstGeom prst="rect">
            <a:avLst/>
          </a:prstGeom>
          <a:noFill/>
          <a:ln>
            <a:noFill/>
          </a:ln>
        </p:spPr>
      </p:sp>
      <p:sp>
        <p:nvSpPr>
          <p:cNvPr id="390" name="Google Shape;390;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1" name="Google Shape;391;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2" name="Google Shape;392;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3" name="Google Shape;393;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5"/>
        <p:cNvGrpSpPr/>
        <p:nvPr/>
      </p:nvGrpSpPr>
      <p:grpSpPr>
        <a:xfrm>
          <a:off x="0" y="0"/>
          <a:ext cx="0" cy="0"/>
          <a:chOff x="0" y="0"/>
          <a:chExt cx="0" cy="0"/>
        </a:xfrm>
      </p:grpSpPr>
      <p:pic>
        <p:nvPicPr>
          <p:cNvPr id="396" name="Google Shape;396;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7" name="Google Shape;397;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98" name="Google Shape;398;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399"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0" name="Google Shape;400;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1"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2" name="Google Shape;402;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6"/>
          <p:cNvSpPr>
            <a:spLocks noGrp="1"/>
          </p:cNvSpPr>
          <p:nvPr>
            <p:ph type="pic" idx="4"/>
          </p:nvPr>
        </p:nvSpPr>
        <p:spPr>
          <a:xfrm>
            <a:off x="1324089" y="1830915"/>
            <a:ext cx="482600" cy="482600"/>
          </a:xfrm>
          <a:prstGeom prst="rect">
            <a:avLst/>
          </a:prstGeom>
          <a:noFill/>
          <a:ln>
            <a:noFill/>
          </a:ln>
        </p:spPr>
      </p:sp>
      <p:sp>
        <p:nvSpPr>
          <p:cNvPr id="406" name="Google Shape;406;p256"/>
          <p:cNvSpPr>
            <a:spLocks noGrp="1"/>
          </p:cNvSpPr>
          <p:nvPr>
            <p:ph type="pic" idx="5"/>
          </p:nvPr>
        </p:nvSpPr>
        <p:spPr>
          <a:xfrm>
            <a:off x="4330701" y="1830915"/>
            <a:ext cx="482600" cy="482600"/>
          </a:xfrm>
          <a:prstGeom prst="rect">
            <a:avLst/>
          </a:prstGeom>
          <a:noFill/>
          <a:ln>
            <a:noFill/>
          </a:ln>
        </p:spPr>
      </p:sp>
      <p:sp>
        <p:nvSpPr>
          <p:cNvPr id="407" name="Google Shape;407;p256"/>
          <p:cNvSpPr>
            <a:spLocks noGrp="1"/>
          </p:cNvSpPr>
          <p:nvPr>
            <p:ph type="pic" idx="6"/>
          </p:nvPr>
        </p:nvSpPr>
        <p:spPr>
          <a:xfrm>
            <a:off x="7337312" y="1830915"/>
            <a:ext cx="482600" cy="482600"/>
          </a:xfrm>
          <a:prstGeom prst="rect">
            <a:avLst/>
          </a:prstGeom>
          <a:noFill/>
          <a:ln>
            <a:noFill/>
          </a:ln>
        </p:spPr>
      </p:sp>
      <p:sp>
        <p:nvSpPr>
          <p:cNvPr id="408" name="Google Shape;408;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9" name="Google Shape;409;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1" name="Google Shape;411;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3"/>
        <p:cNvGrpSpPr/>
        <p:nvPr/>
      </p:nvGrpSpPr>
      <p:grpSpPr>
        <a:xfrm>
          <a:off x="0" y="0"/>
          <a:ext cx="0" cy="0"/>
          <a:chOff x="0" y="0"/>
          <a:chExt cx="0" cy="0"/>
        </a:xfrm>
      </p:grpSpPr>
      <p:pic>
        <p:nvPicPr>
          <p:cNvPr id="414" name="Google Shape;414;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5"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6" name="Google Shape;416;p257"/>
          <p:cNvGrpSpPr/>
          <p:nvPr/>
        </p:nvGrpSpPr>
        <p:grpSpPr>
          <a:xfrm>
            <a:off x="865742" y="1720353"/>
            <a:ext cx="7412516" cy="894818"/>
            <a:chOff x="865742" y="1720353"/>
            <a:chExt cx="7412516" cy="894818"/>
          </a:xfrm>
        </p:grpSpPr>
        <p:grpSp>
          <p:nvGrpSpPr>
            <p:cNvPr id="417" name="Google Shape;417;p257"/>
            <p:cNvGrpSpPr/>
            <p:nvPr/>
          </p:nvGrpSpPr>
          <p:grpSpPr>
            <a:xfrm>
              <a:off x="3119411" y="1720353"/>
              <a:ext cx="651510" cy="894818"/>
              <a:chOff x="2980317" y="2014294"/>
              <a:chExt cx="651510" cy="894818"/>
            </a:xfrm>
          </p:grpSpPr>
          <p:cxnSp>
            <p:nvCxnSpPr>
              <p:cNvPr id="418" name="Google Shape;418;p257"/>
              <p:cNvCxnSpPr>
                <a:endCxn id="419"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0" name="Google Shape;420;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19" name="Google Shape;419;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421" name="Google Shape;421;p257"/>
            <p:cNvGrpSpPr/>
            <p:nvPr/>
          </p:nvGrpSpPr>
          <p:grpSpPr>
            <a:xfrm>
              <a:off x="5373080" y="1720353"/>
              <a:ext cx="651510" cy="894818"/>
              <a:chOff x="5071929" y="2014294"/>
              <a:chExt cx="651510" cy="894818"/>
            </a:xfrm>
          </p:grpSpPr>
          <p:cxnSp>
            <p:nvCxnSpPr>
              <p:cNvPr id="422" name="Google Shape;422;p257"/>
              <p:cNvCxnSpPr>
                <a:endCxn id="423"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4" name="Google Shape;424;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3" name="Google Shape;423;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425" name="Google Shape;425;p257"/>
            <p:cNvGrpSpPr/>
            <p:nvPr/>
          </p:nvGrpSpPr>
          <p:grpSpPr>
            <a:xfrm>
              <a:off x="7626748" y="1720353"/>
              <a:ext cx="651510" cy="894818"/>
              <a:chOff x="7469822" y="2014294"/>
              <a:chExt cx="651510" cy="894818"/>
            </a:xfrm>
          </p:grpSpPr>
          <p:cxnSp>
            <p:nvCxnSpPr>
              <p:cNvPr id="426" name="Google Shape;426;p257"/>
              <p:cNvCxnSpPr>
                <a:endCxn id="427"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8" name="Google Shape;428;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7" name="Google Shape;427;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429" name="Google Shape;429;p257"/>
            <p:cNvGrpSpPr/>
            <p:nvPr/>
          </p:nvGrpSpPr>
          <p:grpSpPr>
            <a:xfrm>
              <a:off x="865742" y="1720353"/>
              <a:ext cx="651510" cy="894818"/>
              <a:chOff x="888704" y="2014294"/>
              <a:chExt cx="651510" cy="894818"/>
            </a:xfrm>
          </p:grpSpPr>
          <p:cxnSp>
            <p:nvCxnSpPr>
              <p:cNvPr id="430" name="Google Shape;430;p257"/>
              <p:cNvCxnSpPr>
                <a:endCxn id="431"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2" name="Google Shape;432;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1" name="Google Shape;431;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433" name="Google Shape;433;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4" name="Google Shape;434;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5" name="Google Shape;435;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2" name="Google Shape;442;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3"/>
        <p:cNvGrpSpPr/>
        <p:nvPr/>
      </p:nvGrpSpPr>
      <p:grpSpPr>
        <a:xfrm>
          <a:off x="0" y="0"/>
          <a:ext cx="0" cy="0"/>
          <a:chOff x="0" y="0"/>
          <a:chExt cx="0" cy="0"/>
        </a:xfrm>
      </p:grpSpPr>
      <p:pic>
        <p:nvPicPr>
          <p:cNvPr id="444" name="Google Shape;444;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5" name="Google Shape;445;p258"/>
          <p:cNvGrpSpPr/>
          <p:nvPr/>
        </p:nvGrpSpPr>
        <p:grpSpPr>
          <a:xfrm>
            <a:off x="1114581" y="3141131"/>
            <a:ext cx="175260" cy="1120085"/>
            <a:chOff x="973176" y="3197693"/>
            <a:chExt cx="175260" cy="1120085"/>
          </a:xfrm>
        </p:grpSpPr>
        <p:sp>
          <p:nvSpPr>
            <p:cNvPr id="446" name="Google Shape;446;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47" name="Google Shape;447;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48" name="Google Shape;448;p258"/>
          <p:cNvGrpSpPr/>
          <p:nvPr/>
        </p:nvGrpSpPr>
        <p:grpSpPr>
          <a:xfrm>
            <a:off x="5033439" y="1436374"/>
            <a:ext cx="175260" cy="1120085"/>
            <a:chOff x="4892034" y="1492936"/>
            <a:chExt cx="175260" cy="1120085"/>
          </a:xfrm>
        </p:grpSpPr>
        <p:sp>
          <p:nvSpPr>
            <p:cNvPr id="449" name="Google Shape;449;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0" name="Google Shape;450;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1114581" y="1436374"/>
            <a:ext cx="175260" cy="1120085"/>
            <a:chOff x="973176" y="1492936"/>
            <a:chExt cx="175260" cy="1120085"/>
          </a:xfrm>
        </p:grpSpPr>
        <p:cxnSp>
          <p:nvCxnSpPr>
            <p:cNvPr id="452" name="Google Shape;452;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3" name="Google Shape;453;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54" name="Google Shape;454;p258"/>
          <p:cNvGrpSpPr/>
          <p:nvPr/>
        </p:nvGrpSpPr>
        <p:grpSpPr>
          <a:xfrm>
            <a:off x="5033439" y="3141131"/>
            <a:ext cx="175260" cy="1120085"/>
            <a:chOff x="4892034" y="3197693"/>
            <a:chExt cx="175260" cy="1120085"/>
          </a:xfrm>
        </p:grpSpPr>
        <p:cxnSp>
          <p:nvCxnSpPr>
            <p:cNvPr id="455" name="Google Shape;455;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57" name="Google Shape;457;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8" name="Google Shape;458;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9" name="Google Shape;459;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0" name="Google Shape;460;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67"/>
        <p:cNvGrpSpPr/>
        <p:nvPr/>
      </p:nvGrpSpPr>
      <p:grpSpPr>
        <a:xfrm>
          <a:off x="0" y="0"/>
          <a:ext cx="0" cy="0"/>
          <a:chOff x="0" y="0"/>
          <a:chExt cx="0" cy="0"/>
        </a:xfrm>
      </p:grpSpPr>
      <p:pic>
        <p:nvPicPr>
          <p:cNvPr id="468" name="Google Shape;468;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69" name="Google Shape;469;p259"/>
          <p:cNvGrpSpPr/>
          <p:nvPr/>
        </p:nvGrpSpPr>
        <p:grpSpPr>
          <a:xfrm>
            <a:off x="270520" y="225967"/>
            <a:ext cx="175260" cy="2964623"/>
            <a:chOff x="270520" y="1140367"/>
            <a:chExt cx="175260" cy="2964623"/>
          </a:xfrm>
        </p:grpSpPr>
        <p:grpSp>
          <p:nvGrpSpPr>
            <p:cNvPr id="470" name="Google Shape;470;p259"/>
            <p:cNvGrpSpPr/>
            <p:nvPr/>
          </p:nvGrpSpPr>
          <p:grpSpPr>
            <a:xfrm>
              <a:off x="270520" y="2780648"/>
              <a:ext cx="175260" cy="1324342"/>
              <a:chOff x="129115" y="2837210"/>
              <a:chExt cx="175260" cy="1324342"/>
            </a:xfrm>
          </p:grpSpPr>
          <p:sp>
            <p:nvSpPr>
              <p:cNvPr id="471" name="Google Shape;471;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72" name="Google Shape;472;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3" name="Google Shape;473;p259"/>
            <p:cNvGrpSpPr/>
            <p:nvPr/>
          </p:nvGrpSpPr>
          <p:grpSpPr>
            <a:xfrm>
              <a:off x="270520" y="1140367"/>
              <a:ext cx="175260" cy="1310953"/>
              <a:chOff x="129115" y="1196929"/>
              <a:chExt cx="175260" cy="1310953"/>
            </a:xfrm>
          </p:grpSpPr>
          <p:cxnSp>
            <p:nvCxnSpPr>
              <p:cNvPr id="474" name="Google Shape;474;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5" name="Google Shape;475;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76" name="Google Shape;476;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477" name="Google Shape;477;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478" name="Google Shape;478;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79" name="Google Shape;479;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0"/>
        <p:cNvGrpSpPr/>
        <p:nvPr/>
      </p:nvGrpSpPr>
      <p:grpSpPr>
        <a:xfrm>
          <a:off x="0" y="0"/>
          <a:ext cx="0" cy="0"/>
          <a:chOff x="0" y="0"/>
          <a:chExt cx="0" cy="0"/>
        </a:xfrm>
      </p:grpSpPr>
      <p:pic>
        <p:nvPicPr>
          <p:cNvPr id="481" name="Google Shape;481;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2" name="Google Shape;482;p260"/>
          <p:cNvGrpSpPr/>
          <p:nvPr/>
        </p:nvGrpSpPr>
        <p:grpSpPr>
          <a:xfrm>
            <a:off x="270520" y="225967"/>
            <a:ext cx="175260" cy="2964623"/>
            <a:chOff x="270520" y="1140367"/>
            <a:chExt cx="175260" cy="2964623"/>
          </a:xfrm>
        </p:grpSpPr>
        <p:grpSp>
          <p:nvGrpSpPr>
            <p:cNvPr id="483" name="Google Shape;483;p260"/>
            <p:cNvGrpSpPr/>
            <p:nvPr/>
          </p:nvGrpSpPr>
          <p:grpSpPr>
            <a:xfrm>
              <a:off x="270520" y="2780648"/>
              <a:ext cx="175260" cy="1324342"/>
              <a:chOff x="129115" y="2837210"/>
              <a:chExt cx="175260" cy="1324342"/>
            </a:xfrm>
          </p:grpSpPr>
          <p:sp>
            <p:nvSpPr>
              <p:cNvPr id="484" name="Google Shape;484;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85" name="Google Shape;485;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6" name="Google Shape;486;p260"/>
            <p:cNvGrpSpPr/>
            <p:nvPr/>
          </p:nvGrpSpPr>
          <p:grpSpPr>
            <a:xfrm>
              <a:off x="270520" y="1140367"/>
              <a:ext cx="175260" cy="1310953"/>
              <a:chOff x="129115" y="1196929"/>
              <a:chExt cx="175260" cy="1310953"/>
            </a:xfrm>
          </p:grpSpPr>
          <p:cxnSp>
            <p:nvCxnSpPr>
              <p:cNvPr id="487" name="Google Shape;487;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8" name="Google Shape;488;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89" name="Google Shape;489;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0" name="Google Shape;490;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1" name="Google Shape;491;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2" name="Google Shape;492;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3"/>
        <p:cNvGrpSpPr/>
        <p:nvPr/>
      </p:nvGrpSpPr>
      <p:grpSpPr>
        <a:xfrm>
          <a:off x="0" y="0"/>
          <a:ext cx="0" cy="0"/>
          <a:chOff x="0" y="0"/>
          <a:chExt cx="0" cy="0"/>
        </a:xfrm>
      </p:grpSpPr>
      <p:pic>
        <p:nvPicPr>
          <p:cNvPr id="494" name="Google Shape;494;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5" name="Google Shape;495;p261"/>
          <p:cNvGrpSpPr/>
          <p:nvPr/>
        </p:nvGrpSpPr>
        <p:grpSpPr>
          <a:xfrm>
            <a:off x="240067" y="2283802"/>
            <a:ext cx="8663867" cy="930794"/>
            <a:chOff x="198438" y="775483"/>
            <a:chExt cx="8634888" cy="927681"/>
          </a:xfrm>
        </p:grpSpPr>
        <p:pic>
          <p:nvPicPr>
            <p:cNvPr id="496" name="Google Shape;496;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497" name="Google Shape;497;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498" name="Google Shape;498;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499" name="Google Shape;499;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0" name="Google Shape;500;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1" name="Google Shape;501;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4" name="Google Shape;504;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5" name="Google Shape;505;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6" name="Google Shape;506;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07"/>
        <p:cNvGrpSpPr/>
        <p:nvPr/>
      </p:nvGrpSpPr>
      <p:grpSpPr>
        <a:xfrm>
          <a:off x="0" y="0"/>
          <a:ext cx="0" cy="0"/>
          <a:chOff x="0" y="0"/>
          <a:chExt cx="0" cy="0"/>
        </a:xfrm>
      </p:grpSpPr>
      <p:pic>
        <p:nvPicPr>
          <p:cNvPr id="508" name="Google Shape;508;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09" name="Google Shape;509;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0" name="Google Shape;510;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1" name="Google Shape;511;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2" name="Google Shape;512;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4" name="Google Shape;514;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5" name="Google Shape;515;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6" name="Google Shape;516;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262"/>
          <p:cNvSpPr>
            <a:spLocks noGrp="1"/>
          </p:cNvSpPr>
          <p:nvPr>
            <p:ph type="pic" idx="5"/>
          </p:nvPr>
        </p:nvSpPr>
        <p:spPr>
          <a:xfrm>
            <a:off x="784630" y="1640956"/>
            <a:ext cx="931297" cy="930794"/>
          </a:xfrm>
          <a:prstGeom prst="rect">
            <a:avLst/>
          </a:prstGeom>
          <a:noFill/>
          <a:ln>
            <a:noFill/>
          </a:ln>
        </p:spPr>
      </p:sp>
      <p:sp>
        <p:nvSpPr>
          <p:cNvPr id="518" name="Google Shape;518;p262"/>
          <p:cNvSpPr>
            <a:spLocks noGrp="1"/>
          </p:cNvSpPr>
          <p:nvPr>
            <p:ph type="pic" idx="6"/>
          </p:nvPr>
        </p:nvSpPr>
        <p:spPr>
          <a:xfrm>
            <a:off x="5150215" y="1640956"/>
            <a:ext cx="931297" cy="930794"/>
          </a:xfrm>
          <a:prstGeom prst="rect">
            <a:avLst/>
          </a:prstGeom>
          <a:noFill/>
          <a:ln>
            <a:noFill/>
          </a:ln>
        </p:spPr>
      </p:sp>
      <p:sp>
        <p:nvSpPr>
          <p:cNvPr id="519" name="Google Shape;519;p262"/>
          <p:cNvSpPr>
            <a:spLocks noGrp="1"/>
          </p:cNvSpPr>
          <p:nvPr>
            <p:ph type="pic" idx="7"/>
          </p:nvPr>
        </p:nvSpPr>
        <p:spPr>
          <a:xfrm>
            <a:off x="784630" y="3302767"/>
            <a:ext cx="931297" cy="930794"/>
          </a:xfrm>
          <a:prstGeom prst="rect">
            <a:avLst/>
          </a:prstGeom>
          <a:noFill/>
          <a:ln>
            <a:noFill/>
          </a:ln>
        </p:spPr>
      </p:sp>
      <p:sp>
        <p:nvSpPr>
          <p:cNvPr id="520" name="Google Shape;520;p262"/>
          <p:cNvSpPr>
            <a:spLocks noGrp="1"/>
          </p:cNvSpPr>
          <p:nvPr>
            <p:ph type="pic" idx="8"/>
          </p:nvPr>
        </p:nvSpPr>
        <p:spPr>
          <a:xfrm>
            <a:off x="5150215" y="3302767"/>
            <a:ext cx="931297" cy="930794"/>
          </a:xfrm>
          <a:prstGeom prst="rect">
            <a:avLst/>
          </a:prstGeom>
          <a:noFill/>
          <a:ln>
            <a:noFill/>
          </a:ln>
        </p:spPr>
      </p:sp>
      <p:sp>
        <p:nvSpPr>
          <p:cNvPr id="521" name="Google Shape;521;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2" name="Google Shape;522;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4"/>
        <p:cNvGrpSpPr/>
        <p:nvPr/>
      </p:nvGrpSpPr>
      <p:grpSpPr>
        <a:xfrm>
          <a:off x="0" y="0"/>
          <a:ext cx="0" cy="0"/>
          <a:chOff x="0" y="0"/>
          <a:chExt cx="0" cy="0"/>
        </a:xfrm>
      </p:grpSpPr>
      <p:pic>
        <p:nvPicPr>
          <p:cNvPr id="35" name="Google Shape;35;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6" name="Google Shape;36;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3"/>
        <p:cNvGrpSpPr/>
        <p:nvPr/>
      </p:nvGrpSpPr>
      <p:grpSpPr>
        <a:xfrm>
          <a:off x="0" y="0"/>
          <a:ext cx="0" cy="0"/>
          <a:chOff x="0" y="0"/>
          <a:chExt cx="0" cy="0"/>
        </a:xfrm>
      </p:grpSpPr>
      <p:pic>
        <p:nvPicPr>
          <p:cNvPr id="524" name="Google Shape;524;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5" name="Google Shape;525;p263"/>
          <p:cNvGrpSpPr/>
          <p:nvPr/>
        </p:nvGrpSpPr>
        <p:grpSpPr>
          <a:xfrm>
            <a:off x="0" y="2399230"/>
            <a:ext cx="9144001" cy="2349751"/>
            <a:chOff x="0" y="2182920"/>
            <a:chExt cx="9144001" cy="2349751"/>
          </a:xfrm>
        </p:grpSpPr>
        <p:sp>
          <p:nvSpPr>
            <p:cNvPr id="526" name="Google Shape;526;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27" name="Google Shape;527;p263"/>
            <p:cNvGrpSpPr/>
            <p:nvPr/>
          </p:nvGrpSpPr>
          <p:grpSpPr>
            <a:xfrm>
              <a:off x="1229347" y="2182920"/>
              <a:ext cx="6685306" cy="1002265"/>
              <a:chOff x="976268" y="2064936"/>
              <a:chExt cx="6685306" cy="1002265"/>
            </a:xfrm>
          </p:grpSpPr>
          <p:sp>
            <p:nvSpPr>
              <p:cNvPr id="528" name="Google Shape;528;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9" name="Google Shape;529;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0" name="Google Shape;530;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1" name="Google Shape;531;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2" name="Google Shape;532;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3" name="Google Shape;533;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4" name="Google Shape;534;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263"/>
          <p:cNvSpPr>
            <a:spLocks noGrp="1"/>
          </p:cNvSpPr>
          <p:nvPr>
            <p:ph type="pic" idx="5"/>
          </p:nvPr>
        </p:nvSpPr>
        <p:spPr>
          <a:xfrm>
            <a:off x="1460973" y="2631002"/>
            <a:ext cx="539010" cy="538720"/>
          </a:xfrm>
          <a:prstGeom prst="rect">
            <a:avLst/>
          </a:prstGeom>
          <a:noFill/>
          <a:ln>
            <a:noFill/>
          </a:ln>
        </p:spPr>
      </p:sp>
      <p:sp>
        <p:nvSpPr>
          <p:cNvPr id="536" name="Google Shape;536;p263"/>
          <p:cNvSpPr>
            <a:spLocks noGrp="1"/>
          </p:cNvSpPr>
          <p:nvPr>
            <p:ph type="pic" idx="6"/>
          </p:nvPr>
        </p:nvSpPr>
        <p:spPr>
          <a:xfrm>
            <a:off x="4302493" y="2631002"/>
            <a:ext cx="539010" cy="538720"/>
          </a:xfrm>
          <a:prstGeom prst="rect">
            <a:avLst/>
          </a:prstGeom>
          <a:noFill/>
          <a:ln>
            <a:noFill/>
          </a:ln>
        </p:spPr>
      </p:sp>
      <p:sp>
        <p:nvSpPr>
          <p:cNvPr id="537" name="Google Shape;537;p263"/>
          <p:cNvSpPr>
            <a:spLocks noGrp="1"/>
          </p:cNvSpPr>
          <p:nvPr>
            <p:ph type="pic" idx="7"/>
          </p:nvPr>
        </p:nvSpPr>
        <p:spPr>
          <a:xfrm>
            <a:off x="7144013" y="2631002"/>
            <a:ext cx="539010" cy="538720"/>
          </a:xfrm>
          <a:prstGeom prst="rect">
            <a:avLst/>
          </a:prstGeom>
          <a:noFill/>
          <a:ln>
            <a:noFill/>
          </a:ln>
        </p:spPr>
      </p:sp>
      <p:sp>
        <p:nvSpPr>
          <p:cNvPr id="538" name="Google Shape;538;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9" name="Google Shape;539;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0"/>
        <p:cNvGrpSpPr/>
        <p:nvPr/>
      </p:nvGrpSpPr>
      <p:grpSpPr>
        <a:xfrm>
          <a:off x="0" y="0"/>
          <a:ext cx="0" cy="0"/>
          <a:chOff x="0" y="0"/>
          <a:chExt cx="0" cy="0"/>
        </a:xfrm>
      </p:grpSpPr>
      <p:grpSp>
        <p:nvGrpSpPr>
          <p:cNvPr id="541" name="Google Shape;541;p264"/>
          <p:cNvGrpSpPr/>
          <p:nvPr/>
        </p:nvGrpSpPr>
        <p:grpSpPr>
          <a:xfrm>
            <a:off x="3138739" y="1728182"/>
            <a:ext cx="2866522" cy="2848912"/>
            <a:chOff x="-15798" y="0"/>
            <a:chExt cx="2571596" cy="2555798"/>
          </a:xfrm>
        </p:grpSpPr>
        <p:sp>
          <p:nvSpPr>
            <p:cNvPr id="542" name="Google Shape;542;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3" name="Google Shape;543;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4" name="Google Shape;544;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5" name="Google Shape;545;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6" name="Google Shape;546;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47" name="Google Shape;547;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8" name="Google Shape;548;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9" name="Google Shape;549;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0" name="Google Shape;550;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0"/>
        <p:cNvGrpSpPr/>
        <p:nvPr/>
      </p:nvGrpSpPr>
      <p:grpSpPr>
        <a:xfrm>
          <a:off x="0" y="0"/>
          <a:ext cx="0" cy="0"/>
          <a:chOff x="0" y="0"/>
          <a:chExt cx="0" cy="0"/>
        </a:xfrm>
      </p:grpSpPr>
      <p:grpSp>
        <p:nvGrpSpPr>
          <p:cNvPr id="561" name="Google Shape;561;p265"/>
          <p:cNvGrpSpPr/>
          <p:nvPr/>
        </p:nvGrpSpPr>
        <p:grpSpPr>
          <a:xfrm>
            <a:off x="3138739" y="1728182"/>
            <a:ext cx="2866522" cy="2848912"/>
            <a:chOff x="-15798" y="0"/>
            <a:chExt cx="2571596" cy="2555798"/>
          </a:xfrm>
        </p:grpSpPr>
        <p:sp>
          <p:nvSpPr>
            <p:cNvPr id="562" name="Google Shape;562;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3" name="Google Shape;563;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4" name="Google Shape;564;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5" name="Google Shape;565;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6" name="Google Shape;566;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67" name="Google Shape;567;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0"/>
        <p:cNvGrpSpPr/>
        <p:nvPr/>
      </p:nvGrpSpPr>
      <p:grpSpPr>
        <a:xfrm>
          <a:off x="0" y="0"/>
          <a:ext cx="0" cy="0"/>
          <a:chOff x="0" y="0"/>
          <a:chExt cx="0" cy="0"/>
        </a:xfrm>
      </p:grpSpPr>
      <p:pic>
        <p:nvPicPr>
          <p:cNvPr id="581" name="Google Shape;581;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2" name="Google Shape;582;p266"/>
          <p:cNvGrpSpPr/>
          <p:nvPr/>
        </p:nvGrpSpPr>
        <p:grpSpPr>
          <a:xfrm>
            <a:off x="2525214" y="825411"/>
            <a:ext cx="4093572" cy="4069088"/>
            <a:chOff x="2519466" y="821088"/>
            <a:chExt cx="4348428" cy="4322420"/>
          </a:xfrm>
        </p:grpSpPr>
        <p:sp>
          <p:nvSpPr>
            <p:cNvPr id="583" name="Google Shape;583;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4" name="Google Shape;584;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5" name="Google Shape;585;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6" name="Google Shape;586;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89" name="Google Shape;589;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1" name="Google Shape;591;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2" name="Google Shape;592;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4" name="Google Shape;594;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5"/>
        <p:cNvGrpSpPr/>
        <p:nvPr/>
      </p:nvGrpSpPr>
      <p:grpSpPr>
        <a:xfrm>
          <a:off x="0" y="0"/>
          <a:ext cx="0" cy="0"/>
          <a:chOff x="0" y="0"/>
          <a:chExt cx="0" cy="0"/>
        </a:xfrm>
      </p:grpSpPr>
      <p:pic>
        <p:nvPicPr>
          <p:cNvPr id="596" name="Google Shape;596;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7" name="Google Shape;597;p267"/>
          <p:cNvGrpSpPr/>
          <p:nvPr/>
        </p:nvGrpSpPr>
        <p:grpSpPr>
          <a:xfrm>
            <a:off x="2525214" y="825411"/>
            <a:ext cx="4093572" cy="4069088"/>
            <a:chOff x="2519466" y="821088"/>
            <a:chExt cx="4348428" cy="4322420"/>
          </a:xfrm>
        </p:grpSpPr>
        <p:sp>
          <p:nvSpPr>
            <p:cNvPr id="598" name="Google Shape;598;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0" name="Google Shape;600;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1" name="Google Shape;601;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4" name="Google Shape;604;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7" name="Google Shape;607;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9" name="Google Shape;609;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0"/>
        <p:cNvGrpSpPr/>
        <p:nvPr/>
      </p:nvGrpSpPr>
      <p:grpSpPr>
        <a:xfrm>
          <a:off x="0" y="0"/>
          <a:ext cx="0" cy="0"/>
          <a:chOff x="0" y="0"/>
          <a:chExt cx="0" cy="0"/>
        </a:xfrm>
      </p:grpSpPr>
      <p:pic>
        <p:nvPicPr>
          <p:cNvPr id="611" name="Google Shape;611;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2" name="Google Shape;612;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3" name="Google Shape;613;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4" name="Google Shape;614;p268"/>
          <p:cNvGrpSpPr/>
          <p:nvPr/>
        </p:nvGrpSpPr>
        <p:grpSpPr>
          <a:xfrm>
            <a:off x="881517" y="2193743"/>
            <a:ext cx="397892" cy="646462"/>
            <a:chOff x="1400864" y="1624076"/>
            <a:chExt cx="560368" cy="910439"/>
          </a:xfrm>
        </p:grpSpPr>
        <p:grpSp>
          <p:nvGrpSpPr>
            <p:cNvPr id="615" name="Google Shape;615;p268"/>
            <p:cNvGrpSpPr/>
            <p:nvPr/>
          </p:nvGrpSpPr>
          <p:grpSpPr>
            <a:xfrm>
              <a:off x="1400864" y="1624076"/>
              <a:ext cx="560368" cy="825149"/>
              <a:chOff x="1342876" y="1647676"/>
              <a:chExt cx="560368" cy="825149"/>
            </a:xfrm>
          </p:grpSpPr>
          <p:sp>
            <p:nvSpPr>
              <p:cNvPr id="616" name="Google Shape;616;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17" name="Google Shape;617;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18" name="Google Shape;618;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19" name="Google Shape;619;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0" name="Google Shape;620;p268"/>
          <p:cNvGrpSpPr/>
          <p:nvPr/>
        </p:nvGrpSpPr>
        <p:grpSpPr>
          <a:xfrm>
            <a:off x="2622541" y="2193743"/>
            <a:ext cx="397892" cy="646462"/>
            <a:chOff x="1400864" y="1624076"/>
            <a:chExt cx="560368" cy="910439"/>
          </a:xfrm>
        </p:grpSpPr>
        <p:grpSp>
          <p:nvGrpSpPr>
            <p:cNvPr id="621" name="Google Shape;621;p268"/>
            <p:cNvGrpSpPr/>
            <p:nvPr/>
          </p:nvGrpSpPr>
          <p:grpSpPr>
            <a:xfrm>
              <a:off x="1400864" y="1624076"/>
              <a:ext cx="560368" cy="825149"/>
              <a:chOff x="1342876" y="1647676"/>
              <a:chExt cx="560368" cy="825149"/>
            </a:xfrm>
          </p:grpSpPr>
          <p:sp>
            <p:nvSpPr>
              <p:cNvPr id="622" name="Google Shape;622;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3" name="Google Shape;623;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4" name="Google Shape;624;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5" name="Google Shape;625;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6" name="Google Shape;626;p268"/>
          <p:cNvGrpSpPr/>
          <p:nvPr/>
        </p:nvGrpSpPr>
        <p:grpSpPr>
          <a:xfrm>
            <a:off x="4363565" y="2193743"/>
            <a:ext cx="397892" cy="646462"/>
            <a:chOff x="1400864" y="1624076"/>
            <a:chExt cx="560368" cy="910439"/>
          </a:xfrm>
        </p:grpSpPr>
        <p:grpSp>
          <p:nvGrpSpPr>
            <p:cNvPr id="627" name="Google Shape;627;p268"/>
            <p:cNvGrpSpPr/>
            <p:nvPr/>
          </p:nvGrpSpPr>
          <p:grpSpPr>
            <a:xfrm>
              <a:off x="1400864" y="1624076"/>
              <a:ext cx="560368" cy="825149"/>
              <a:chOff x="1342876" y="1647676"/>
              <a:chExt cx="560368" cy="825149"/>
            </a:xfrm>
          </p:grpSpPr>
          <p:sp>
            <p:nvSpPr>
              <p:cNvPr id="628" name="Google Shape;628;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9" name="Google Shape;629;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0" name="Google Shape;630;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1" name="Google Shape;631;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2" name="Google Shape;632;p268"/>
          <p:cNvGrpSpPr/>
          <p:nvPr/>
        </p:nvGrpSpPr>
        <p:grpSpPr>
          <a:xfrm>
            <a:off x="6104589" y="2193743"/>
            <a:ext cx="397892" cy="646462"/>
            <a:chOff x="1400864" y="1624076"/>
            <a:chExt cx="560368" cy="910439"/>
          </a:xfrm>
        </p:grpSpPr>
        <p:grpSp>
          <p:nvGrpSpPr>
            <p:cNvPr id="633" name="Google Shape;633;p268"/>
            <p:cNvGrpSpPr/>
            <p:nvPr/>
          </p:nvGrpSpPr>
          <p:grpSpPr>
            <a:xfrm>
              <a:off x="1400864" y="1624076"/>
              <a:ext cx="560368" cy="825149"/>
              <a:chOff x="1342876" y="1647676"/>
              <a:chExt cx="560368" cy="825149"/>
            </a:xfrm>
          </p:grpSpPr>
          <p:sp>
            <p:nvSpPr>
              <p:cNvPr id="634" name="Google Shape;634;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5" name="Google Shape;635;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6" name="Google Shape;636;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7" name="Google Shape;637;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8" name="Google Shape;638;p268"/>
          <p:cNvGrpSpPr/>
          <p:nvPr/>
        </p:nvGrpSpPr>
        <p:grpSpPr>
          <a:xfrm>
            <a:off x="7845614" y="2193743"/>
            <a:ext cx="397892" cy="646462"/>
            <a:chOff x="1400864" y="1624076"/>
            <a:chExt cx="560368" cy="910439"/>
          </a:xfrm>
        </p:grpSpPr>
        <p:grpSp>
          <p:nvGrpSpPr>
            <p:cNvPr id="639" name="Google Shape;639;p268"/>
            <p:cNvGrpSpPr/>
            <p:nvPr/>
          </p:nvGrpSpPr>
          <p:grpSpPr>
            <a:xfrm>
              <a:off x="1400864" y="1624076"/>
              <a:ext cx="560368" cy="825149"/>
              <a:chOff x="1342876" y="1647676"/>
              <a:chExt cx="560368" cy="825149"/>
            </a:xfrm>
          </p:grpSpPr>
          <p:sp>
            <p:nvSpPr>
              <p:cNvPr id="640" name="Google Shape;640;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1" name="Google Shape;641;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2" name="Google Shape;642;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3" name="Google Shape;643;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4" name="Google Shape;644;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5" name="Google Shape;645;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6" name="Google Shape;646;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7" name="Google Shape;647;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8" name="Google Shape;648;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49"/>
        <p:cNvGrpSpPr/>
        <p:nvPr/>
      </p:nvGrpSpPr>
      <p:grpSpPr>
        <a:xfrm>
          <a:off x="0" y="0"/>
          <a:ext cx="0" cy="0"/>
          <a:chOff x="0" y="0"/>
          <a:chExt cx="0" cy="0"/>
        </a:xfrm>
      </p:grpSpPr>
      <p:pic>
        <p:nvPicPr>
          <p:cNvPr id="650" name="Google Shape;650;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1" name="Google Shape;651;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2" name="Google Shape;652;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3" name="Google Shape;653;p269"/>
          <p:cNvGrpSpPr/>
          <p:nvPr/>
        </p:nvGrpSpPr>
        <p:grpSpPr>
          <a:xfrm>
            <a:off x="881517" y="2193743"/>
            <a:ext cx="7361989" cy="646462"/>
            <a:chOff x="881517" y="2219381"/>
            <a:chExt cx="7361989" cy="646462"/>
          </a:xfrm>
        </p:grpSpPr>
        <p:grpSp>
          <p:nvGrpSpPr>
            <p:cNvPr id="654" name="Google Shape;654;p269"/>
            <p:cNvGrpSpPr/>
            <p:nvPr/>
          </p:nvGrpSpPr>
          <p:grpSpPr>
            <a:xfrm>
              <a:off x="881517" y="2219381"/>
              <a:ext cx="397892" cy="646462"/>
              <a:chOff x="1400864" y="1624076"/>
              <a:chExt cx="560368" cy="910439"/>
            </a:xfrm>
          </p:grpSpPr>
          <p:grpSp>
            <p:nvGrpSpPr>
              <p:cNvPr id="655" name="Google Shape;655;p269"/>
              <p:cNvGrpSpPr/>
              <p:nvPr/>
            </p:nvGrpSpPr>
            <p:grpSpPr>
              <a:xfrm>
                <a:off x="1400864" y="1624076"/>
                <a:ext cx="560368" cy="825149"/>
                <a:chOff x="1342876" y="1647676"/>
                <a:chExt cx="560368" cy="825149"/>
              </a:xfrm>
            </p:grpSpPr>
            <p:sp>
              <p:nvSpPr>
                <p:cNvPr id="656" name="Google Shape;656;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57" name="Google Shape;657;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58" name="Google Shape;658;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9" name="Google Shape;659;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0" name="Google Shape;660;p269"/>
            <p:cNvGrpSpPr/>
            <p:nvPr/>
          </p:nvGrpSpPr>
          <p:grpSpPr>
            <a:xfrm>
              <a:off x="2622541" y="2219381"/>
              <a:ext cx="397892" cy="646462"/>
              <a:chOff x="1400864" y="1624076"/>
              <a:chExt cx="560368" cy="910439"/>
            </a:xfrm>
          </p:grpSpPr>
          <p:grpSp>
            <p:nvGrpSpPr>
              <p:cNvPr id="661" name="Google Shape;661;p269"/>
              <p:cNvGrpSpPr/>
              <p:nvPr/>
            </p:nvGrpSpPr>
            <p:grpSpPr>
              <a:xfrm>
                <a:off x="1400864" y="1624076"/>
                <a:ext cx="560368" cy="825149"/>
                <a:chOff x="1342876" y="1647676"/>
                <a:chExt cx="560368" cy="825149"/>
              </a:xfrm>
            </p:grpSpPr>
            <p:sp>
              <p:nvSpPr>
                <p:cNvPr id="662" name="Google Shape;662;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3" name="Google Shape;663;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4" name="Google Shape;664;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5" name="Google Shape;665;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6" name="Google Shape;666;p269"/>
            <p:cNvGrpSpPr/>
            <p:nvPr/>
          </p:nvGrpSpPr>
          <p:grpSpPr>
            <a:xfrm>
              <a:off x="4363565" y="2219381"/>
              <a:ext cx="397892" cy="646462"/>
              <a:chOff x="1400864" y="1624076"/>
              <a:chExt cx="560368" cy="910439"/>
            </a:xfrm>
          </p:grpSpPr>
          <p:grpSp>
            <p:nvGrpSpPr>
              <p:cNvPr id="667" name="Google Shape;667;p269"/>
              <p:cNvGrpSpPr/>
              <p:nvPr/>
            </p:nvGrpSpPr>
            <p:grpSpPr>
              <a:xfrm>
                <a:off x="1400864" y="1624076"/>
                <a:ext cx="560368" cy="825149"/>
                <a:chOff x="1342876" y="1647676"/>
                <a:chExt cx="560368" cy="825149"/>
              </a:xfrm>
            </p:grpSpPr>
            <p:sp>
              <p:nvSpPr>
                <p:cNvPr id="668" name="Google Shape;668;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9" name="Google Shape;669;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0" name="Google Shape;670;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1" name="Google Shape;671;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2" name="Google Shape;672;p269"/>
            <p:cNvGrpSpPr/>
            <p:nvPr/>
          </p:nvGrpSpPr>
          <p:grpSpPr>
            <a:xfrm>
              <a:off x="6104589" y="2219381"/>
              <a:ext cx="397892" cy="646462"/>
              <a:chOff x="1400864" y="1624076"/>
              <a:chExt cx="560368" cy="910439"/>
            </a:xfrm>
          </p:grpSpPr>
          <p:grpSp>
            <p:nvGrpSpPr>
              <p:cNvPr id="673" name="Google Shape;673;p269"/>
              <p:cNvGrpSpPr/>
              <p:nvPr/>
            </p:nvGrpSpPr>
            <p:grpSpPr>
              <a:xfrm>
                <a:off x="1400864" y="1624076"/>
                <a:ext cx="560368" cy="825149"/>
                <a:chOff x="1342876" y="1647676"/>
                <a:chExt cx="560368" cy="825149"/>
              </a:xfrm>
            </p:grpSpPr>
            <p:sp>
              <p:nvSpPr>
                <p:cNvPr id="674" name="Google Shape;674;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5" name="Google Shape;675;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6" name="Google Shape;676;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7" name="Google Shape;677;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8" name="Google Shape;678;p269"/>
            <p:cNvGrpSpPr/>
            <p:nvPr/>
          </p:nvGrpSpPr>
          <p:grpSpPr>
            <a:xfrm>
              <a:off x="7845614" y="2219381"/>
              <a:ext cx="397892" cy="646462"/>
              <a:chOff x="1400864" y="1624076"/>
              <a:chExt cx="560368" cy="910439"/>
            </a:xfrm>
          </p:grpSpPr>
          <p:grpSp>
            <p:nvGrpSpPr>
              <p:cNvPr id="679" name="Google Shape;679;p269"/>
              <p:cNvGrpSpPr/>
              <p:nvPr/>
            </p:nvGrpSpPr>
            <p:grpSpPr>
              <a:xfrm>
                <a:off x="1400864" y="1624076"/>
                <a:ext cx="560368" cy="825149"/>
                <a:chOff x="1342876" y="1647676"/>
                <a:chExt cx="560368" cy="825149"/>
              </a:xfrm>
            </p:grpSpPr>
            <p:sp>
              <p:nvSpPr>
                <p:cNvPr id="680" name="Google Shape;680;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1" name="Google Shape;681;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2" name="Google Shape;682;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3" name="Google Shape;683;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4" name="Google Shape;684;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5" name="Google Shape;685;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6" name="Google Shape;686;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7" name="Google Shape;687;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8" name="Google Shape;688;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89"/>
        <p:cNvGrpSpPr/>
        <p:nvPr/>
      </p:nvGrpSpPr>
      <p:grpSpPr>
        <a:xfrm>
          <a:off x="0" y="0"/>
          <a:ext cx="0" cy="0"/>
          <a:chOff x="0" y="0"/>
          <a:chExt cx="0" cy="0"/>
        </a:xfrm>
      </p:grpSpPr>
      <p:pic>
        <p:nvPicPr>
          <p:cNvPr id="690" name="Google Shape;690;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1" name="Google Shape;691;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2" name="Google Shape;692;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3"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4" name="Google Shape;694;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695" name="Google Shape;695;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696" name="Google Shape;696;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697" name="Google Shape;697;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698" name="Google Shape;698;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699" name="Google Shape;699;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00" name="Google Shape;700;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01" name="Google Shape;701;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02" name="Google Shape;702;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4" name="Google Shape;704;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5" name="Google Shape;705;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6" name="Google Shape;706;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7" name="Google Shape;707;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8" name="Google Shape;708;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9" name="Google Shape;709;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0"/>
        <p:cNvGrpSpPr/>
        <p:nvPr/>
      </p:nvGrpSpPr>
      <p:grpSpPr>
        <a:xfrm>
          <a:off x="0" y="0"/>
          <a:ext cx="0" cy="0"/>
          <a:chOff x="0" y="0"/>
          <a:chExt cx="0" cy="0"/>
        </a:xfrm>
      </p:grpSpPr>
      <p:pic>
        <p:nvPicPr>
          <p:cNvPr id="711" name="Google Shape;711;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2" name="Google Shape;712;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4"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5" name="Google Shape;715;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716" name="Google Shape;716;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717" name="Google Shape;717;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18" name="Google Shape;718;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19" name="Google Shape;719;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20" name="Google Shape;720;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21" name="Google Shape;721;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22" name="Google Shape;722;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23" name="Google Shape;723;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5" name="Google Shape;725;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6" name="Google Shape;726;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7" name="Google Shape;727;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8" name="Google Shape;728;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9" name="Google Shape;729;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1"/>
        <p:cNvGrpSpPr/>
        <p:nvPr/>
      </p:nvGrpSpPr>
      <p:grpSpPr>
        <a:xfrm>
          <a:off x="0" y="0"/>
          <a:ext cx="0" cy="0"/>
          <a:chOff x="0" y="0"/>
          <a:chExt cx="0" cy="0"/>
        </a:xfrm>
      </p:grpSpPr>
      <p:pic>
        <p:nvPicPr>
          <p:cNvPr id="732" name="Google Shape;732;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3" name="Google Shape;733;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5" name="Google Shape;735;p272"/>
          <p:cNvCxnSpPr>
            <a:stCxn id="73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6" name="Google Shape;736;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37" name="Google Shape;737;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38" name="Google Shape;738;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39" name="Google Shape;739;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4" name="Google Shape;744;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6" name="Google Shape;746;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8" name="Google Shape;748;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9" name="Google Shape;749;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37"/>
        <p:cNvGrpSpPr/>
        <p:nvPr/>
      </p:nvGrpSpPr>
      <p:grpSpPr>
        <a:xfrm>
          <a:off x="0" y="0"/>
          <a:ext cx="0" cy="0"/>
          <a:chOff x="0" y="0"/>
          <a:chExt cx="0" cy="0"/>
        </a:xfrm>
      </p:grpSpPr>
      <p:pic>
        <p:nvPicPr>
          <p:cNvPr id="38" name="Google Shape;38;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39" name="Google Shape;39;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0" name="Google Shape;40;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 name="Google Shape;41;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 name="Google Shape;42;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 name="Google Shape;43;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0"/>
        <p:cNvGrpSpPr/>
        <p:nvPr/>
      </p:nvGrpSpPr>
      <p:grpSpPr>
        <a:xfrm>
          <a:off x="0" y="0"/>
          <a:ext cx="0" cy="0"/>
          <a:chOff x="0" y="0"/>
          <a:chExt cx="0" cy="0"/>
        </a:xfrm>
      </p:grpSpPr>
      <p:pic>
        <p:nvPicPr>
          <p:cNvPr id="751" name="Google Shape;751;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2" name="Google Shape;752;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4" name="Google Shape;754;p273"/>
          <p:cNvCxnSpPr>
            <a:stCxn id="755"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5" name="Google Shape;755;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6" name="Google Shape;756;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57" name="Google Shape;757;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8" name="Google Shape;758;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3" name="Google Shape;763;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5" name="Google Shape;765;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69"/>
        <p:cNvGrpSpPr/>
        <p:nvPr/>
      </p:nvGrpSpPr>
      <p:grpSpPr>
        <a:xfrm>
          <a:off x="0" y="0"/>
          <a:ext cx="0" cy="0"/>
          <a:chOff x="0" y="0"/>
          <a:chExt cx="0" cy="0"/>
        </a:xfrm>
      </p:grpSpPr>
      <p:pic>
        <p:nvPicPr>
          <p:cNvPr id="770" name="Google Shape;770;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1" name="Google Shape;771;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3" name="Google Shape;773;p274"/>
          <p:cNvGrpSpPr/>
          <p:nvPr/>
        </p:nvGrpSpPr>
        <p:grpSpPr>
          <a:xfrm>
            <a:off x="914091" y="752041"/>
            <a:ext cx="7280306" cy="4126450"/>
            <a:chOff x="556442" y="752041"/>
            <a:chExt cx="7280306" cy="4126450"/>
          </a:xfrm>
        </p:grpSpPr>
        <p:cxnSp>
          <p:nvCxnSpPr>
            <p:cNvPr id="774" name="Google Shape;774;p274"/>
            <p:cNvCxnSpPr>
              <a:stCxn id="775" idx="6"/>
              <a:endCxn id="776"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7" name="Google Shape;777;p274"/>
            <p:cNvCxnSpPr>
              <a:stCxn id="775" idx="6"/>
              <a:endCxn id="778"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9" name="Google Shape;779;p274"/>
            <p:cNvCxnSpPr>
              <a:stCxn id="775" idx="6"/>
              <a:endCxn id="780"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1" name="Google Shape;781;p274"/>
            <p:cNvCxnSpPr>
              <a:stCxn id="775" idx="6"/>
              <a:endCxn id="782"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3" name="Google Shape;783;p274"/>
            <p:cNvCxnSpPr>
              <a:stCxn id="775" idx="6"/>
              <a:endCxn id="784"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5" name="Google Shape;785;p274"/>
            <p:cNvCxnSpPr>
              <a:stCxn id="775" idx="6"/>
              <a:endCxn id="786"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7" name="Google Shape;787;p274"/>
            <p:cNvCxnSpPr>
              <a:stCxn id="775" idx="6"/>
              <a:endCxn id="788"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89" name="Google Shape;789;p274"/>
            <p:cNvGrpSpPr/>
            <p:nvPr/>
          </p:nvGrpSpPr>
          <p:grpSpPr>
            <a:xfrm>
              <a:off x="556442" y="1526794"/>
              <a:ext cx="2576946" cy="2576946"/>
              <a:chOff x="941492" y="1686560"/>
              <a:chExt cx="1876213" cy="1876213"/>
            </a:xfrm>
          </p:grpSpPr>
          <p:sp>
            <p:nvSpPr>
              <p:cNvPr id="775" name="Google Shape;775;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0" name="Google Shape;790;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1" name="Google Shape;791;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2" name="Google Shape;792;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6" name="Google Shape;776;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4" name="Google Shape;794;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88" name="Google Shape;788;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78" name="Google Shape;778;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0" name="Google Shape;780;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6" name="Google Shape;786;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4" name="Google Shape;784;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2" name="Google Shape;782;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5" name="Google Shape;805;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6" name="Google Shape;806;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7" name="Google Shape;807;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8" name="Google Shape;808;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9" name="Google Shape;809;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3"/>
        <p:cNvGrpSpPr/>
        <p:nvPr/>
      </p:nvGrpSpPr>
      <p:grpSpPr>
        <a:xfrm>
          <a:off x="0" y="0"/>
          <a:ext cx="0" cy="0"/>
          <a:chOff x="0" y="0"/>
          <a:chExt cx="0" cy="0"/>
        </a:xfrm>
      </p:grpSpPr>
      <p:pic>
        <p:nvPicPr>
          <p:cNvPr id="814" name="Google Shape;814;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5" name="Google Shape;815;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6" name="Google Shape;816;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17" name="Google Shape;817;p275"/>
          <p:cNvGrpSpPr/>
          <p:nvPr/>
        </p:nvGrpSpPr>
        <p:grpSpPr>
          <a:xfrm>
            <a:off x="914091" y="752041"/>
            <a:ext cx="7280306" cy="4126450"/>
            <a:chOff x="556442" y="752041"/>
            <a:chExt cx="7280306" cy="4126450"/>
          </a:xfrm>
        </p:grpSpPr>
        <p:cxnSp>
          <p:nvCxnSpPr>
            <p:cNvPr id="818" name="Google Shape;818;p275"/>
            <p:cNvCxnSpPr>
              <a:stCxn id="819" idx="6"/>
              <a:endCxn id="820"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1" name="Google Shape;821;p275"/>
            <p:cNvCxnSpPr>
              <a:stCxn id="819" idx="6"/>
              <a:endCxn id="822"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3" name="Google Shape;823;p275"/>
            <p:cNvCxnSpPr>
              <a:stCxn id="819" idx="6"/>
              <a:endCxn id="824"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5" name="Google Shape;825;p275"/>
            <p:cNvCxnSpPr>
              <a:stCxn id="819" idx="6"/>
              <a:endCxn id="826"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7" name="Google Shape;827;p275"/>
            <p:cNvCxnSpPr>
              <a:stCxn id="819" idx="6"/>
              <a:endCxn id="828"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9" name="Google Shape;829;p275"/>
            <p:cNvCxnSpPr>
              <a:stCxn id="819" idx="6"/>
              <a:endCxn id="830"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1" name="Google Shape;831;p275"/>
            <p:cNvCxnSpPr>
              <a:stCxn id="819" idx="6"/>
              <a:endCxn id="832"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3" name="Google Shape;833;p275"/>
            <p:cNvGrpSpPr/>
            <p:nvPr/>
          </p:nvGrpSpPr>
          <p:grpSpPr>
            <a:xfrm>
              <a:off x="556442" y="1526794"/>
              <a:ext cx="2576946" cy="2576946"/>
              <a:chOff x="941492" y="1686560"/>
              <a:chExt cx="1876213" cy="1876213"/>
            </a:xfrm>
          </p:grpSpPr>
          <p:sp>
            <p:nvSpPr>
              <p:cNvPr id="819" name="Google Shape;819;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4" name="Google Shape;834;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5" name="Google Shape;835;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6" name="Google Shape;836;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0" name="Google Shape;820;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8" name="Google Shape;838;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2" name="Google Shape;832;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2" name="Google Shape;822;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4" name="Google Shape;824;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0" name="Google Shape;830;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28" name="Google Shape;828;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6" name="Google Shape;826;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49" name="Google Shape;849;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50" name="Google Shape;850;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1" name="Google Shape;851;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2" name="Google Shape;852;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3" name="Google Shape;853;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57"/>
        <p:cNvGrpSpPr/>
        <p:nvPr/>
      </p:nvGrpSpPr>
      <p:grpSpPr>
        <a:xfrm>
          <a:off x="0" y="0"/>
          <a:ext cx="0" cy="0"/>
          <a:chOff x="0" y="0"/>
          <a:chExt cx="0" cy="0"/>
        </a:xfrm>
      </p:grpSpPr>
      <p:sp>
        <p:nvSpPr>
          <p:cNvPr id="858" name="Google Shape;858;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59" name="Google Shape;859;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0" name="Google Shape;860;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2" name="Google Shape;862;p276"/>
          <p:cNvGrpSpPr/>
          <p:nvPr/>
        </p:nvGrpSpPr>
        <p:grpSpPr>
          <a:xfrm>
            <a:off x="716012" y="759582"/>
            <a:ext cx="3556067" cy="4132337"/>
            <a:chOff x="520700" y="759582"/>
            <a:chExt cx="3556067" cy="4132337"/>
          </a:xfrm>
        </p:grpSpPr>
        <p:cxnSp>
          <p:nvCxnSpPr>
            <p:cNvPr id="863" name="Google Shape;863;p276"/>
            <p:cNvCxnSpPr>
              <a:stCxn id="864" idx="6"/>
              <a:endCxn id="865"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6" name="Google Shape;866;p276"/>
            <p:cNvCxnSpPr>
              <a:stCxn id="864" idx="6"/>
              <a:endCxn id="867"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8" name="Google Shape;868;p276"/>
            <p:cNvCxnSpPr>
              <a:stCxn id="864" idx="6"/>
              <a:endCxn id="869"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0" name="Google Shape;870;p276"/>
            <p:cNvCxnSpPr>
              <a:stCxn id="864" idx="6"/>
              <a:endCxn id="871"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2" name="Google Shape;872;p276"/>
            <p:cNvCxnSpPr>
              <a:stCxn id="864" idx="6"/>
              <a:endCxn id="873"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4" name="Google Shape;874;p276"/>
            <p:cNvCxnSpPr>
              <a:stCxn id="864" idx="6"/>
              <a:endCxn id="875"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6" name="Google Shape;876;p276"/>
            <p:cNvCxnSpPr>
              <a:endCxn id="877"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4" name="Google Shape;864;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78" name="Google Shape;878;p276"/>
            <p:cNvGrpSpPr/>
            <p:nvPr/>
          </p:nvGrpSpPr>
          <p:grpSpPr>
            <a:xfrm>
              <a:off x="3420306" y="759582"/>
              <a:ext cx="656461" cy="4132337"/>
              <a:chOff x="3522182" y="752447"/>
              <a:chExt cx="656468" cy="4132036"/>
            </a:xfrm>
          </p:grpSpPr>
          <p:grpSp>
            <p:nvGrpSpPr>
              <p:cNvPr id="879" name="Google Shape;879;p276"/>
              <p:cNvGrpSpPr/>
              <p:nvPr/>
            </p:nvGrpSpPr>
            <p:grpSpPr>
              <a:xfrm>
                <a:off x="3522182" y="752447"/>
                <a:ext cx="656468" cy="419144"/>
                <a:chOff x="3522182" y="782927"/>
                <a:chExt cx="656468" cy="419144"/>
              </a:xfrm>
            </p:grpSpPr>
            <p:sp>
              <p:nvSpPr>
                <p:cNvPr id="865" name="Google Shape;865;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0" name="Google Shape;880;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881" name="Google Shape;881;p276"/>
              <p:cNvGrpSpPr/>
              <p:nvPr/>
            </p:nvGrpSpPr>
            <p:grpSpPr>
              <a:xfrm>
                <a:off x="3522182" y="1371527"/>
                <a:ext cx="656467" cy="419144"/>
                <a:chOff x="3522182" y="1395657"/>
                <a:chExt cx="656467" cy="419144"/>
              </a:xfrm>
            </p:grpSpPr>
            <p:sp>
              <p:nvSpPr>
                <p:cNvPr id="867" name="Google Shape;867;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2" name="Google Shape;882;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883" name="Google Shape;883;p276"/>
              <p:cNvGrpSpPr/>
              <p:nvPr/>
            </p:nvGrpSpPr>
            <p:grpSpPr>
              <a:xfrm>
                <a:off x="3522182" y="3228607"/>
                <a:ext cx="656467" cy="417878"/>
                <a:chOff x="3522182" y="3233686"/>
                <a:chExt cx="656467" cy="417878"/>
              </a:xfrm>
            </p:grpSpPr>
            <p:sp>
              <p:nvSpPr>
                <p:cNvPr id="875" name="Google Shape;875;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4" name="Google Shape;884;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885" name="Google Shape;885;p276"/>
              <p:cNvGrpSpPr/>
              <p:nvPr/>
            </p:nvGrpSpPr>
            <p:grpSpPr>
              <a:xfrm>
                <a:off x="3522182" y="3846259"/>
                <a:ext cx="656467" cy="419144"/>
                <a:chOff x="3522182" y="3844987"/>
                <a:chExt cx="656467" cy="419144"/>
              </a:xfrm>
            </p:grpSpPr>
            <p:sp>
              <p:nvSpPr>
                <p:cNvPr id="873" name="Google Shape;873;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6" name="Google Shape;886;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887" name="Google Shape;887;p276"/>
              <p:cNvGrpSpPr/>
              <p:nvPr/>
            </p:nvGrpSpPr>
            <p:grpSpPr>
              <a:xfrm>
                <a:off x="3522182" y="1990447"/>
                <a:ext cx="656467" cy="417878"/>
                <a:chOff x="3522182" y="2008227"/>
                <a:chExt cx="656467" cy="417878"/>
              </a:xfrm>
            </p:grpSpPr>
            <p:sp>
              <p:nvSpPr>
                <p:cNvPr id="869" name="Google Shape;869;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8" name="Google Shape;888;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889" name="Google Shape;889;p276"/>
              <p:cNvGrpSpPr/>
              <p:nvPr/>
            </p:nvGrpSpPr>
            <p:grpSpPr>
              <a:xfrm>
                <a:off x="3522182" y="2609527"/>
                <a:ext cx="656467" cy="417878"/>
                <a:chOff x="3522182" y="2620957"/>
                <a:chExt cx="656467" cy="417878"/>
              </a:xfrm>
            </p:grpSpPr>
            <p:sp>
              <p:nvSpPr>
                <p:cNvPr id="877" name="Google Shape;877;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0" name="Google Shape;890;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891" name="Google Shape;891;p276"/>
              <p:cNvGrpSpPr/>
              <p:nvPr/>
            </p:nvGrpSpPr>
            <p:grpSpPr>
              <a:xfrm>
                <a:off x="3522182" y="4465339"/>
                <a:ext cx="656467" cy="419144"/>
                <a:chOff x="3522182" y="4457719"/>
                <a:chExt cx="656467" cy="419144"/>
              </a:xfrm>
            </p:grpSpPr>
            <p:sp>
              <p:nvSpPr>
                <p:cNvPr id="871" name="Google Shape;871;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2" name="Google Shape;892;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893" name="Google Shape;893;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4" name="Google Shape;894;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5" name="Google Shape;895;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6" name="Google Shape;896;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7" name="Google Shape;897;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8" name="Google Shape;898;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0" name="Google Shape;900;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1"/>
        <p:cNvGrpSpPr/>
        <p:nvPr/>
      </p:nvGrpSpPr>
      <p:grpSpPr>
        <a:xfrm>
          <a:off x="0" y="0"/>
          <a:ext cx="0" cy="0"/>
          <a:chOff x="0" y="0"/>
          <a:chExt cx="0" cy="0"/>
        </a:xfrm>
      </p:grpSpPr>
      <p:sp>
        <p:nvSpPr>
          <p:cNvPr id="902" name="Google Shape;902;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3" name="Google Shape;903;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4" name="Google Shape;904;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6" name="Google Shape;906;p277"/>
          <p:cNvGrpSpPr/>
          <p:nvPr/>
        </p:nvGrpSpPr>
        <p:grpSpPr>
          <a:xfrm>
            <a:off x="716012" y="759582"/>
            <a:ext cx="3556067" cy="4132337"/>
            <a:chOff x="520700" y="759582"/>
            <a:chExt cx="3556067" cy="4132337"/>
          </a:xfrm>
        </p:grpSpPr>
        <p:cxnSp>
          <p:nvCxnSpPr>
            <p:cNvPr id="907" name="Google Shape;907;p277"/>
            <p:cNvCxnSpPr>
              <a:stCxn id="908" idx="6"/>
              <a:endCxn id="909"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0" name="Google Shape;910;p277"/>
            <p:cNvCxnSpPr>
              <a:stCxn id="908" idx="6"/>
              <a:endCxn id="911"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2" name="Google Shape;912;p277"/>
            <p:cNvCxnSpPr>
              <a:stCxn id="908" idx="6"/>
              <a:endCxn id="913"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4" name="Google Shape;914;p277"/>
            <p:cNvCxnSpPr>
              <a:stCxn id="908" idx="6"/>
              <a:endCxn id="915"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6" name="Google Shape;916;p277"/>
            <p:cNvCxnSpPr>
              <a:stCxn id="908" idx="6"/>
              <a:endCxn id="917"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8" name="Google Shape;918;p277"/>
            <p:cNvCxnSpPr>
              <a:stCxn id="908" idx="6"/>
              <a:endCxn id="919"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0" name="Google Shape;920;p277"/>
            <p:cNvCxnSpPr>
              <a:endCxn id="921"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08" name="Google Shape;908;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2" name="Google Shape;922;p277"/>
            <p:cNvGrpSpPr/>
            <p:nvPr/>
          </p:nvGrpSpPr>
          <p:grpSpPr>
            <a:xfrm>
              <a:off x="3420306" y="759582"/>
              <a:ext cx="656461" cy="4132337"/>
              <a:chOff x="3522182" y="752447"/>
              <a:chExt cx="656468" cy="4132036"/>
            </a:xfrm>
          </p:grpSpPr>
          <p:grpSp>
            <p:nvGrpSpPr>
              <p:cNvPr id="923" name="Google Shape;923;p277"/>
              <p:cNvGrpSpPr/>
              <p:nvPr/>
            </p:nvGrpSpPr>
            <p:grpSpPr>
              <a:xfrm>
                <a:off x="3522182" y="752447"/>
                <a:ext cx="656468" cy="419144"/>
                <a:chOff x="3522182" y="782927"/>
                <a:chExt cx="656468" cy="419144"/>
              </a:xfrm>
            </p:grpSpPr>
            <p:sp>
              <p:nvSpPr>
                <p:cNvPr id="909" name="Google Shape;909;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4" name="Google Shape;924;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25" name="Google Shape;925;p277"/>
              <p:cNvGrpSpPr/>
              <p:nvPr/>
            </p:nvGrpSpPr>
            <p:grpSpPr>
              <a:xfrm>
                <a:off x="3522182" y="1371527"/>
                <a:ext cx="656467" cy="419144"/>
                <a:chOff x="3522182" y="1395657"/>
                <a:chExt cx="656467" cy="419144"/>
              </a:xfrm>
            </p:grpSpPr>
            <p:sp>
              <p:nvSpPr>
                <p:cNvPr id="911" name="Google Shape;911;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6" name="Google Shape;926;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27" name="Google Shape;927;p277"/>
              <p:cNvGrpSpPr/>
              <p:nvPr/>
            </p:nvGrpSpPr>
            <p:grpSpPr>
              <a:xfrm>
                <a:off x="3522182" y="3228607"/>
                <a:ext cx="656467" cy="417878"/>
                <a:chOff x="3522182" y="3233686"/>
                <a:chExt cx="656467" cy="417878"/>
              </a:xfrm>
            </p:grpSpPr>
            <p:sp>
              <p:nvSpPr>
                <p:cNvPr id="919" name="Google Shape;919;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8" name="Google Shape;928;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29" name="Google Shape;929;p277"/>
              <p:cNvGrpSpPr/>
              <p:nvPr/>
            </p:nvGrpSpPr>
            <p:grpSpPr>
              <a:xfrm>
                <a:off x="3522182" y="3846259"/>
                <a:ext cx="656467" cy="419144"/>
                <a:chOff x="3522182" y="3844987"/>
                <a:chExt cx="656467" cy="419144"/>
              </a:xfrm>
            </p:grpSpPr>
            <p:sp>
              <p:nvSpPr>
                <p:cNvPr id="917" name="Google Shape;917;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0" name="Google Shape;930;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31" name="Google Shape;931;p277"/>
              <p:cNvGrpSpPr/>
              <p:nvPr/>
            </p:nvGrpSpPr>
            <p:grpSpPr>
              <a:xfrm>
                <a:off x="3522182" y="1990447"/>
                <a:ext cx="656467" cy="417878"/>
                <a:chOff x="3522182" y="2008227"/>
                <a:chExt cx="656467" cy="417878"/>
              </a:xfrm>
            </p:grpSpPr>
            <p:sp>
              <p:nvSpPr>
                <p:cNvPr id="913" name="Google Shape;913;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2" name="Google Shape;932;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33" name="Google Shape;933;p277"/>
              <p:cNvGrpSpPr/>
              <p:nvPr/>
            </p:nvGrpSpPr>
            <p:grpSpPr>
              <a:xfrm>
                <a:off x="3522182" y="2609527"/>
                <a:ext cx="656467" cy="417878"/>
                <a:chOff x="3522182" y="2620957"/>
                <a:chExt cx="656467" cy="417878"/>
              </a:xfrm>
            </p:grpSpPr>
            <p:sp>
              <p:nvSpPr>
                <p:cNvPr id="921" name="Google Shape;921;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4" name="Google Shape;934;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35" name="Google Shape;935;p277"/>
              <p:cNvGrpSpPr/>
              <p:nvPr/>
            </p:nvGrpSpPr>
            <p:grpSpPr>
              <a:xfrm>
                <a:off x="3522182" y="4465339"/>
                <a:ext cx="656467" cy="419144"/>
                <a:chOff x="3522182" y="4457719"/>
                <a:chExt cx="656467" cy="419144"/>
              </a:xfrm>
            </p:grpSpPr>
            <p:sp>
              <p:nvSpPr>
                <p:cNvPr id="915" name="Google Shape;915;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6" name="Google Shape;936;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37" name="Google Shape;937;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8" name="Google Shape;938;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9" name="Google Shape;939;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0" name="Google Shape;940;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1" name="Google Shape;941;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2" name="Google Shape;942;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4" name="Google Shape;944;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5"/>
        <p:cNvGrpSpPr/>
        <p:nvPr/>
      </p:nvGrpSpPr>
      <p:grpSpPr>
        <a:xfrm>
          <a:off x="0" y="0"/>
          <a:ext cx="0" cy="0"/>
          <a:chOff x="0" y="0"/>
          <a:chExt cx="0" cy="0"/>
        </a:xfrm>
      </p:grpSpPr>
      <p:sp>
        <p:nvSpPr>
          <p:cNvPr id="946" name="Google Shape;946;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7" name="Google Shape;947;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48" name="Google Shape;948;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0" name="Google Shape;950;p278"/>
          <p:cNvGrpSpPr/>
          <p:nvPr/>
        </p:nvGrpSpPr>
        <p:grpSpPr>
          <a:xfrm>
            <a:off x="716012" y="759582"/>
            <a:ext cx="3556067" cy="4132337"/>
            <a:chOff x="520700" y="759582"/>
            <a:chExt cx="3556067" cy="4132337"/>
          </a:xfrm>
        </p:grpSpPr>
        <p:cxnSp>
          <p:nvCxnSpPr>
            <p:cNvPr id="951" name="Google Shape;951;p278"/>
            <p:cNvCxnSpPr>
              <a:stCxn id="952" idx="6"/>
              <a:endCxn id="953"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4" name="Google Shape;954;p278"/>
            <p:cNvCxnSpPr>
              <a:stCxn id="952" idx="6"/>
              <a:endCxn id="955"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6" name="Google Shape;956;p278"/>
            <p:cNvCxnSpPr>
              <a:stCxn id="952" idx="6"/>
              <a:endCxn id="957"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8" name="Google Shape;958;p278"/>
            <p:cNvCxnSpPr>
              <a:stCxn id="952" idx="6"/>
              <a:endCxn id="959"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0" name="Google Shape;960;p278"/>
            <p:cNvCxnSpPr>
              <a:stCxn id="952" idx="6"/>
              <a:endCxn id="961"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2" name="Google Shape;962;p278"/>
            <p:cNvCxnSpPr>
              <a:stCxn id="952" idx="6"/>
              <a:endCxn id="963"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4" name="Google Shape;964;p278"/>
            <p:cNvCxnSpPr>
              <a:endCxn id="965"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2" name="Google Shape;952;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6" name="Google Shape;966;p278"/>
            <p:cNvGrpSpPr/>
            <p:nvPr/>
          </p:nvGrpSpPr>
          <p:grpSpPr>
            <a:xfrm>
              <a:off x="3420306" y="759582"/>
              <a:ext cx="656461" cy="4132337"/>
              <a:chOff x="3522182" y="752447"/>
              <a:chExt cx="656468" cy="4132036"/>
            </a:xfrm>
          </p:grpSpPr>
          <p:grpSp>
            <p:nvGrpSpPr>
              <p:cNvPr id="967" name="Google Shape;967;p278"/>
              <p:cNvGrpSpPr/>
              <p:nvPr/>
            </p:nvGrpSpPr>
            <p:grpSpPr>
              <a:xfrm>
                <a:off x="3522182" y="752447"/>
                <a:ext cx="656468" cy="419144"/>
                <a:chOff x="3522182" y="782927"/>
                <a:chExt cx="656468" cy="419144"/>
              </a:xfrm>
            </p:grpSpPr>
            <p:sp>
              <p:nvSpPr>
                <p:cNvPr id="953" name="Google Shape;953;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8" name="Google Shape;968;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69" name="Google Shape;969;p278"/>
              <p:cNvGrpSpPr/>
              <p:nvPr/>
            </p:nvGrpSpPr>
            <p:grpSpPr>
              <a:xfrm>
                <a:off x="3522182" y="1371527"/>
                <a:ext cx="656467" cy="419144"/>
                <a:chOff x="3522182" y="1395657"/>
                <a:chExt cx="656467" cy="419144"/>
              </a:xfrm>
            </p:grpSpPr>
            <p:sp>
              <p:nvSpPr>
                <p:cNvPr id="955" name="Google Shape;955;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0" name="Google Shape;970;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71" name="Google Shape;971;p278"/>
              <p:cNvGrpSpPr/>
              <p:nvPr/>
            </p:nvGrpSpPr>
            <p:grpSpPr>
              <a:xfrm>
                <a:off x="3522182" y="3228607"/>
                <a:ext cx="656467" cy="417878"/>
                <a:chOff x="3522182" y="3233686"/>
                <a:chExt cx="656467" cy="417878"/>
              </a:xfrm>
            </p:grpSpPr>
            <p:sp>
              <p:nvSpPr>
                <p:cNvPr id="963" name="Google Shape;963;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2" name="Google Shape;972;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73" name="Google Shape;973;p278"/>
              <p:cNvGrpSpPr/>
              <p:nvPr/>
            </p:nvGrpSpPr>
            <p:grpSpPr>
              <a:xfrm>
                <a:off x="3522182" y="3846259"/>
                <a:ext cx="656467" cy="419144"/>
                <a:chOff x="3522182" y="3844987"/>
                <a:chExt cx="656467" cy="419144"/>
              </a:xfrm>
            </p:grpSpPr>
            <p:sp>
              <p:nvSpPr>
                <p:cNvPr id="961" name="Google Shape;961;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4" name="Google Shape;974;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75" name="Google Shape;975;p278"/>
              <p:cNvGrpSpPr/>
              <p:nvPr/>
            </p:nvGrpSpPr>
            <p:grpSpPr>
              <a:xfrm>
                <a:off x="3522182" y="1990447"/>
                <a:ext cx="656467" cy="417878"/>
                <a:chOff x="3522182" y="2008227"/>
                <a:chExt cx="656467" cy="417878"/>
              </a:xfrm>
            </p:grpSpPr>
            <p:sp>
              <p:nvSpPr>
                <p:cNvPr id="957" name="Google Shape;957;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6" name="Google Shape;976;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77" name="Google Shape;977;p278"/>
              <p:cNvGrpSpPr/>
              <p:nvPr/>
            </p:nvGrpSpPr>
            <p:grpSpPr>
              <a:xfrm>
                <a:off x="3522182" y="2609527"/>
                <a:ext cx="656467" cy="417878"/>
                <a:chOff x="3522182" y="2620957"/>
                <a:chExt cx="656467" cy="417878"/>
              </a:xfrm>
            </p:grpSpPr>
            <p:sp>
              <p:nvSpPr>
                <p:cNvPr id="965" name="Google Shape;965;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8" name="Google Shape;978;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79" name="Google Shape;979;p278"/>
              <p:cNvGrpSpPr/>
              <p:nvPr/>
            </p:nvGrpSpPr>
            <p:grpSpPr>
              <a:xfrm>
                <a:off x="3522182" y="4465339"/>
                <a:ext cx="656467" cy="419144"/>
                <a:chOff x="3522182" y="4457719"/>
                <a:chExt cx="656467" cy="419144"/>
              </a:xfrm>
            </p:grpSpPr>
            <p:sp>
              <p:nvSpPr>
                <p:cNvPr id="959" name="Google Shape;959;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0" name="Google Shape;980;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81" name="Google Shape;981;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2" name="Google Shape;982;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3" name="Google Shape;983;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4" name="Google Shape;984;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5" name="Google Shape;985;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6" name="Google Shape;986;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8" name="Google Shape;988;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89"/>
        <p:cNvGrpSpPr/>
        <p:nvPr/>
      </p:nvGrpSpPr>
      <p:grpSpPr>
        <a:xfrm>
          <a:off x="0" y="0"/>
          <a:ext cx="0" cy="0"/>
          <a:chOff x="0" y="0"/>
          <a:chExt cx="0" cy="0"/>
        </a:xfrm>
      </p:grpSpPr>
      <p:pic>
        <p:nvPicPr>
          <p:cNvPr id="990" name="Google Shape;990;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1" name="Google Shape;991;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2" name="Google Shape;992;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3" name="Google Shape;993;p279"/>
          <p:cNvGrpSpPr/>
          <p:nvPr/>
        </p:nvGrpSpPr>
        <p:grpSpPr>
          <a:xfrm>
            <a:off x="1060707" y="857568"/>
            <a:ext cx="3060700" cy="3921125"/>
            <a:chOff x="520700" y="865188"/>
            <a:chExt cx="3060700" cy="3921125"/>
          </a:xfrm>
        </p:grpSpPr>
        <p:cxnSp>
          <p:nvCxnSpPr>
            <p:cNvPr id="994" name="Google Shape;994;p279"/>
            <p:cNvCxnSpPr>
              <a:stCxn id="995" idx="6"/>
              <a:endCxn id="996"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7" name="Google Shape;997;p279"/>
            <p:cNvCxnSpPr>
              <a:stCxn id="995" idx="6"/>
              <a:endCxn id="998"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9" name="Google Shape;999;p279"/>
            <p:cNvCxnSpPr>
              <a:stCxn id="995" idx="6"/>
              <a:endCxn id="1000"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1" name="Google Shape;1001;p279"/>
            <p:cNvCxnSpPr>
              <a:stCxn id="995" idx="6"/>
              <a:endCxn id="1002"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3" name="Google Shape;1003;p279"/>
            <p:cNvCxnSpPr>
              <a:stCxn id="995" idx="6"/>
              <a:endCxn id="1004"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5" name="Google Shape;1005;p279"/>
            <p:cNvCxnSpPr>
              <a:stCxn id="995" idx="6"/>
              <a:endCxn id="1006"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7" name="Google Shape;1007;p279"/>
            <p:cNvCxnSpPr>
              <a:endCxn id="1008"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5" name="Google Shape;995;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6" name="Google Shape;996;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8" name="Google Shape;998;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6" name="Google Shape;1006;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4" name="Google Shape;1004;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0" name="Google Shape;1000;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8" name="Google Shape;1008;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2" name="Google Shape;1002;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09" name="Google Shape;1009;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17"/>
        <p:cNvGrpSpPr/>
        <p:nvPr/>
      </p:nvGrpSpPr>
      <p:grpSpPr>
        <a:xfrm>
          <a:off x="0" y="0"/>
          <a:ext cx="0" cy="0"/>
          <a:chOff x="0" y="0"/>
          <a:chExt cx="0" cy="0"/>
        </a:xfrm>
      </p:grpSpPr>
      <p:pic>
        <p:nvPicPr>
          <p:cNvPr id="1018" name="Google Shape;1018;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9" name="Google Shape;1019;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0" name="Google Shape;1020;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1" name="Google Shape;1021;p280"/>
          <p:cNvGrpSpPr/>
          <p:nvPr/>
        </p:nvGrpSpPr>
        <p:grpSpPr>
          <a:xfrm>
            <a:off x="1060707" y="857568"/>
            <a:ext cx="3060700" cy="3921125"/>
            <a:chOff x="520700" y="865188"/>
            <a:chExt cx="3060700" cy="3921125"/>
          </a:xfrm>
        </p:grpSpPr>
        <p:cxnSp>
          <p:nvCxnSpPr>
            <p:cNvPr id="1022" name="Google Shape;1022;p280"/>
            <p:cNvCxnSpPr>
              <a:stCxn id="1023" idx="6"/>
              <a:endCxn id="1024"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5" name="Google Shape;1025;p280"/>
            <p:cNvCxnSpPr>
              <a:stCxn id="1023" idx="6"/>
              <a:endCxn id="1026"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7" name="Google Shape;1027;p280"/>
            <p:cNvCxnSpPr>
              <a:stCxn id="1023" idx="6"/>
              <a:endCxn id="1028"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9" name="Google Shape;1029;p280"/>
            <p:cNvCxnSpPr>
              <a:stCxn id="1023" idx="6"/>
              <a:endCxn id="1030"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1" name="Google Shape;1031;p280"/>
            <p:cNvCxnSpPr>
              <a:stCxn id="1023" idx="6"/>
              <a:endCxn id="1032"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3" name="Google Shape;1033;p280"/>
            <p:cNvCxnSpPr>
              <a:stCxn id="1023" idx="6"/>
              <a:endCxn id="1034"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5" name="Google Shape;1035;p280"/>
            <p:cNvCxnSpPr>
              <a:endCxn id="1036"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3" name="Google Shape;1023;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4" name="Google Shape;1024;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6" name="Google Shape;1026;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4" name="Google Shape;1034;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2" name="Google Shape;1032;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8" name="Google Shape;1028;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6" name="Google Shape;1036;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0" name="Google Shape;1030;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7" name="Google Shape;1037;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5"/>
        <p:cNvGrpSpPr/>
        <p:nvPr/>
      </p:nvGrpSpPr>
      <p:grpSpPr>
        <a:xfrm>
          <a:off x="0" y="0"/>
          <a:ext cx="0" cy="0"/>
          <a:chOff x="0" y="0"/>
          <a:chExt cx="0" cy="0"/>
        </a:xfrm>
      </p:grpSpPr>
      <p:pic>
        <p:nvPicPr>
          <p:cNvPr id="1046" name="Google Shape;1046;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7" name="Google Shape;1047;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 name="Google Shape;1048;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9" name="Google Shape;1049;p281"/>
          <p:cNvGrpSpPr/>
          <p:nvPr/>
        </p:nvGrpSpPr>
        <p:grpSpPr>
          <a:xfrm>
            <a:off x="1060707" y="857568"/>
            <a:ext cx="3060700" cy="3921125"/>
            <a:chOff x="520700" y="865188"/>
            <a:chExt cx="3060700" cy="3921125"/>
          </a:xfrm>
        </p:grpSpPr>
        <p:cxnSp>
          <p:nvCxnSpPr>
            <p:cNvPr id="1050" name="Google Shape;1050;p281"/>
            <p:cNvCxnSpPr>
              <a:stCxn id="1051" idx="6"/>
              <a:endCxn id="1052"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3" name="Google Shape;1053;p281"/>
            <p:cNvCxnSpPr>
              <a:stCxn id="1051" idx="6"/>
              <a:endCxn id="1054"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5" name="Google Shape;1055;p281"/>
            <p:cNvCxnSpPr>
              <a:stCxn id="1051" idx="6"/>
              <a:endCxn id="1056"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7" name="Google Shape;1057;p281"/>
            <p:cNvCxnSpPr>
              <a:stCxn id="1051" idx="6"/>
              <a:endCxn id="1058"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9" name="Google Shape;1059;p281"/>
            <p:cNvCxnSpPr>
              <a:stCxn id="1051" idx="6"/>
              <a:endCxn id="1060"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1" name="Google Shape;1061;p281"/>
            <p:cNvCxnSpPr>
              <a:stCxn id="1051" idx="6"/>
              <a:endCxn id="1062"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3" name="Google Shape;1063;p281"/>
            <p:cNvCxnSpPr>
              <a:endCxn id="1064"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1" name="Google Shape;1051;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2" name="Google Shape;1052;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4" name="Google Shape;1054;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2" name="Google Shape;1062;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0" name="Google Shape;1060;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6" name="Google Shape;1056;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4" name="Google Shape;1064;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8" name="Google Shape;1058;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5" name="Google Shape;1065;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4"/>
        <p:cNvGrpSpPr/>
        <p:nvPr/>
      </p:nvGrpSpPr>
      <p:grpSpPr>
        <a:xfrm>
          <a:off x="0" y="0"/>
          <a:ext cx="0" cy="0"/>
          <a:chOff x="0" y="0"/>
          <a:chExt cx="0" cy="0"/>
        </a:xfrm>
      </p:grpSpPr>
      <p:pic>
        <p:nvPicPr>
          <p:cNvPr id="45" name="Google Shape;45;p220"/>
          <p:cNvPicPr preferRelativeResize="0"/>
          <p:nvPr/>
        </p:nvPicPr>
        <p:blipFill rotWithShape="1">
          <a:blip r:embed="rId2">
            <a:alphaModFix/>
          </a:blip>
          <a:srcRect l="16976" t="14937" r="19508" b="5408"/>
          <a:stretch/>
        </p:blipFill>
        <p:spPr>
          <a:xfrm>
            <a:off x="6412523" y="0"/>
            <a:ext cx="2731477" cy="5143500"/>
          </a:xfrm>
          <a:prstGeom prst="rect">
            <a:avLst/>
          </a:prstGeom>
          <a:noFill/>
          <a:ln>
            <a:noFill/>
          </a:ln>
        </p:spPr>
      </p:pic>
      <p:pic>
        <p:nvPicPr>
          <p:cNvPr id="46" name="Google Shape;46;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7" name="Google Shape;47;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8" name="Google Shape;48;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9" name="Google Shape;49;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1"/>
        <p:cNvGrpSpPr/>
        <p:nvPr/>
      </p:nvGrpSpPr>
      <p:grpSpPr>
        <a:xfrm>
          <a:off x="0" y="0"/>
          <a:ext cx="0" cy="0"/>
          <a:chOff x="0" y="0"/>
          <a:chExt cx="0" cy="0"/>
        </a:xfrm>
      </p:grpSpPr>
      <p:sp>
        <p:nvSpPr>
          <p:cNvPr id="52" name="Google Shape;52;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3" name="Google Shape;53;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4" name="Google Shape;54;p221"/>
          <p:cNvSpPr>
            <a:spLocks noGrp="1"/>
          </p:cNvSpPr>
          <p:nvPr>
            <p:ph type="pic" idx="2"/>
          </p:nvPr>
        </p:nvSpPr>
        <p:spPr>
          <a:xfrm>
            <a:off x="4983850" y="776920"/>
            <a:ext cx="4160150" cy="4050508"/>
          </a:xfrm>
          <a:prstGeom prst="rect">
            <a:avLst/>
          </a:prstGeom>
          <a:noFill/>
          <a:ln>
            <a:noFill/>
          </a:ln>
        </p:spPr>
      </p:sp>
      <p:sp>
        <p:nvSpPr>
          <p:cNvPr id="55" name="Google Shape;55;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 name="Google Shape;56;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 name="Google Shape;57;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8" cy="2133815"/>
            <a:chOff x="822793" y="1506938"/>
            <a:chExt cx="7494348"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8" cy="2133815"/>
            <a:chOff x="822793" y="1506938"/>
            <a:chExt cx="7494348"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8" cy="2133815"/>
            <a:chOff x="822793" y="1506938"/>
            <a:chExt cx="7494348"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58"/>
        <p:cNvGrpSpPr/>
        <p:nvPr/>
      </p:nvGrpSpPr>
      <p:grpSpPr>
        <a:xfrm>
          <a:off x="0" y="0"/>
          <a:ext cx="0" cy="0"/>
          <a:chOff x="0" y="0"/>
          <a:chExt cx="0" cy="0"/>
        </a:xfrm>
      </p:grpSpPr>
      <p:pic>
        <p:nvPicPr>
          <p:cNvPr id="59" name="Google Shape;59;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0" name="Google Shape;60;p222"/>
          <p:cNvSpPr>
            <a:spLocks noGrp="1"/>
          </p:cNvSpPr>
          <p:nvPr>
            <p:ph type="pic" idx="2"/>
          </p:nvPr>
        </p:nvSpPr>
        <p:spPr>
          <a:xfrm>
            <a:off x="4983850" y="776920"/>
            <a:ext cx="4160150" cy="4050508"/>
          </a:xfrm>
          <a:prstGeom prst="rect">
            <a:avLst/>
          </a:prstGeom>
          <a:noFill/>
          <a:ln>
            <a:noFill/>
          </a:ln>
        </p:spPr>
      </p:sp>
      <p:sp>
        <p:nvSpPr>
          <p:cNvPr id="61" name="Google Shape;61;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 name="Google Shape;62;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Google Shape;63;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heme" Target="../theme/theme1.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8" r:id="rId69"/>
    <p:sldLayoutId id="2147483719" r:id="rId70"/>
    <p:sldLayoutId id="2147483720" r:id="rId71"/>
    <p:sldLayoutId id="2147483721" r:id="rId72"/>
    <p:sldLayoutId id="2147483722" r:id="rId73"/>
    <p:sldLayoutId id="2147483723" r:id="rId74"/>
    <p:sldLayoutId id="2147483724" r:id="rId75"/>
    <p:sldLayoutId id="2147483725" r:id="rId76"/>
    <p:sldLayoutId id="2147483726" r:id="rId77"/>
    <p:sldLayoutId id="2147483727" r:id="rId78"/>
    <p:sldLayoutId id="2147483728" r:id="rId79"/>
    <p:sldLayoutId id="2147483729" r:id="rId80"/>
    <p:sldLayoutId id="2147483730" r:id="rId81"/>
    <p:sldLayoutId id="2147483731" r:id="rId82"/>
    <p:sldLayoutId id="2147483732" r:id="rId83"/>
    <p:sldLayoutId id="2147483733" r:id="rId84"/>
    <p:sldLayoutId id="2147483734" r:id="rId85"/>
    <p:sldLayoutId id="2147483735" r:id="rId86"/>
    <p:sldLayoutId id="2147483736" r:id="rId87"/>
    <p:sldLayoutId id="2147483737" r:id="rId88"/>
    <p:sldLayoutId id="2147483738" r:id="rId89"/>
    <p:sldLayoutId id="2147483739" r:id="rId90"/>
    <p:sldLayoutId id="2147483740" r:id="rId91"/>
    <p:sldLayoutId id="2147483741" r:id="rId92"/>
    <p:sldLayoutId id="2147483742" r:id="rId93"/>
    <p:sldLayoutId id="2147483743" r:id="rId94"/>
    <p:sldLayoutId id="2147483744" r:id="rId95"/>
    <p:sldLayoutId id="2147483745" r:id="rId96"/>
    <p:sldLayoutId id="2147483746" r:id="rId97"/>
    <p:sldLayoutId id="2147483747" r:id="rId98"/>
    <p:sldLayoutId id="2147483748" r:id="rId99"/>
    <p:sldLayoutId id="2147483749" r:id="rId100"/>
    <p:sldLayoutId id="2147483750" r:id="rId101"/>
    <p:sldLayoutId id="2147483751" r:id="rId102"/>
    <p:sldLayoutId id="2147483752" r:id="rId103"/>
    <p:sldLayoutId id="2147483753" r:id="rId104"/>
    <p:sldLayoutId id="2147483754" r:id="rId105"/>
    <p:sldLayoutId id="2147483755" r:id="rId106"/>
    <p:sldLayoutId id="2147483756" r:id="rId107"/>
    <p:sldLayoutId id="2147483757" r:id="rId108"/>
    <p:sldLayoutId id="2147483758" r:id="rId109"/>
    <p:sldLayoutId id="2147483759" r:id="rId110"/>
    <p:sldLayoutId id="2147483760" r:id="rId111"/>
    <p:sldLayoutId id="2147483761" r:id="rId112"/>
    <p:sldLayoutId id="2147483762" r:id="rId113"/>
    <p:sldLayoutId id="2147483763" r:id="rId114"/>
    <p:sldLayoutId id="2147483764" r:id="rId115"/>
    <p:sldLayoutId id="2147483765" r:id="rId1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rjun0106/NM-Full-Stack.git"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55" y="2640951"/>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2000" dirty="0"/>
              <a:t>Money Transfer Application</a:t>
            </a:r>
            <a:endParaRPr sz="2000" dirty="0"/>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t>Task - 1</a:t>
            </a:r>
            <a:endParaRPr dirty="0"/>
          </a:p>
        </p:txBody>
      </p:sp>
      <p:pic>
        <p:nvPicPr>
          <p:cNvPr id="1834" name="Google Shape;1834;p209"/>
          <p:cNvPicPr preferRelativeResize="0"/>
          <p:nvPr/>
        </p:nvPicPr>
        <p:blipFill rotWithShape="1">
          <a:blip r:embed="rId3">
            <a:alphaModFix/>
          </a:blip>
          <a:srcRect l="-43430" t="2430" r="43429" b="-2429"/>
          <a:stretch/>
        </p:blipFill>
        <p:spPr>
          <a:xfrm>
            <a:off x="0" y="0"/>
            <a:ext cx="9143999"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DEAEC6FD-7609-3FF3-5512-6BD523C86A6E}"/>
              </a:ext>
            </a:extLst>
          </p:cNvPr>
          <p:cNvGraphicFramePr>
            <a:graphicFrameLocks noGrp="1"/>
          </p:cNvGraphicFramePr>
          <p:nvPr>
            <p:extLst>
              <p:ext uri="{D42A27DB-BD31-4B8C-83A1-F6EECF244321}">
                <p14:modId xmlns:p14="http://schemas.microsoft.com/office/powerpoint/2010/main" val="2877941782"/>
              </p:ext>
            </p:extLst>
          </p:nvPr>
        </p:nvGraphicFramePr>
        <p:xfrm>
          <a:off x="1524000" y="392516"/>
          <a:ext cx="6096000" cy="370840"/>
        </p:xfrm>
        <a:graphic>
          <a:graphicData uri="http://schemas.openxmlformats.org/drawingml/2006/table">
            <a:tbl>
              <a:tblPr firstRow="1" bandRow="1">
                <a:tableStyleId>{2D5ABB26-0587-4C30-8999-92F81FD0307C}</a:tableStyleId>
              </a:tblPr>
              <a:tblGrid>
                <a:gridCol w="6096000">
                  <a:extLst>
                    <a:ext uri="{9D8B030D-6E8A-4147-A177-3AD203B41FA5}">
                      <a16:colId xmlns:a16="http://schemas.microsoft.com/office/drawing/2014/main" val="4030300959"/>
                    </a:ext>
                  </a:extLst>
                </a:gridCol>
              </a:tblGrid>
              <a:tr h="370840">
                <a:tc>
                  <a:txBody>
                    <a:bodyPr/>
                    <a:lstStyle/>
                    <a:p>
                      <a:pPr algn="ctr"/>
                      <a:r>
                        <a:rPr lang="en-IN" b="1" u="sng" dirty="0"/>
                        <a:t>Class Diagram</a:t>
                      </a:r>
                    </a:p>
                  </a:txBody>
                  <a:tcPr/>
                </a:tc>
                <a:extLst>
                  <a:ext uri="{0D108BD9-81ED-4DB2-BD59-A6C34878D82A}">
                    <a16:rowId xmlns:a16="http://schemas.microsoft.com/office/drawing/2014/main" val="3393361371"/>
                  </a:ext>
                </a:extLst>
              </a:tr>
            </a:tbl>
          </a:graphicData>
        </a:graphic>
      </p:graphicFrame>
      <p:pic>
        <p:nvPicPr>
          <p:cNvPr id="2050" name="Picture 2" descr="1: Simplified Class Diagram for the Mobile Money Simulation | Download  Scientific Diagram">
            <a:extLst>
              <a:ext uri="{FF2B5EF4-FFF2-40B4-BE49-F238E27FC236}">
                <a16:creationId xmlns:a16="http://schemas.microsoft.com/office/drawing/2014/main" id="{391A01DE-C530-5B86-119F-5AE3D08620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5549" y="954688"/>
            <a:ext cx="6232902" cy="3551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544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E0957EE-B962-F38B-EAC1-51A5FEB6096A}"/>
              </a:ext>
            </a:extLst>
          </p:cNvPr>
          <p:cNvGraphicFramePr>
            <a:graphicFrameLocks noGrp="1"/>
          </p:cNvGraphicFramePr>
          <p:nvPr>
            <p:extLst>
              <p:ext uri="{D42A27DB-BD31-4B8C-83A1-F6EECF244321}">
                <p14:modId xmlns:p14="http://schemas.microsoft.com/office/powerpoint/2010/main" val="1624195405"/>
              </p:ext>
            </p:extLst>
          </p:nvPr>
        </p:nvGraphicFramePr>
        <p:xfrm>
          <a:off x="1524000" y="539750"/>
          <a:ext cx="6096000" cy="370840"/>
        </p:xfrm>
        <a:graphic>
          <a:graphicData uri="http://schemas.openxmlformats.org/drawingml/2006/table">
            <a:tbl>
              <a:tblPr firstRow="1" bandRow="1">
                <a:tableStyleId>{2D5ABB26-0587-4C30-8999-92F81FD0307C}</a:tableStyleId>
              </a:tblPr>
              <a:tblGrid>
                <a:gridCol w="6096000">
                  <a:extLst>
                    <a:ext uri="{9D8B030D-6E8A-4147-A177-3AD203B41FA5}">
                      <a16:colId xmlns:a16="http://schemas.microsoft.com/office/drawing/2014/main" val="354669444"/>
                    </a:ext>
                  </a:extLst>
                </a:gridCol>
              </a:tblGrid>
              <a:tr h="370840">
                <a:tc>
                  <a:txBody>
                    <a:bodyPr/>
                    <a:lstStyle/>
                    <a:p>
                      <a:pPr algn="ctr"/>
                      <a:r>
                        <a:rPr lang="en-IN" b="1" u="sng" dirty="0"/>
                        <a:t>Data Flow Diagram</a:t>
                      </a:r>
                    </a:p>
                  </a:txBody>
                  <a:tcPr/>
                </a:tc>
                <a:extLst>
                  <a:ext uri="{0D108BD9-81ED-4DB2-BD59-A6C34878D82A}">
                    <a16:rowId xmlns:a16="http://schemas.microsoft.com/office/drawing/2014/main" val="233610507"/>
                  </a:ext>
                </a:extLst>
              </a:tr>
            </a:tbl>
          </a:graphicData>
        </a:graphic>
      </p:graphicFrame>
      <p:pic>
        <p:nvPicPr>
          <p:cNvPr id="3074" name="Picture 2" descr="Data Flow Diagram for Online Banking System - GeeksforGeeks">
            <a:extLst>
              <a:ext uri="{FF2B5EF4-FFF2-40B4-BE49-F238E27FC236}">
                <a16:creationId xmlns:a16="http://schemas.microsoft.com/office/drawing/2014/main" id="{448F2222-67A7-DA4C-5402-3A698AE37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6869" y="1000919"/>
            <a:ext cx="6430262" cy="3141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227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A531D35E-E943-0C23-CC5C-B51CEDFE993E}"/>
              </a:ext>
            </a:extLst>
          </p:cNvPr>
          <p:cNvGraphicFramePr>
            <a:graphicFrameLocks noGrp="1"/>
          </p:cNvGraphicFramePr>
          <p:nvPr>
            <p:extLst>
              <p:ext uri="{D42A27DB-BD31-4B8C-83A1-F6EECF244321}">
                <p14:modId xmlns:p14="http://schemas.microsoft.com/office/powerpoint/2010/main" val="3295370120"/>
              </p:ext>
            </p:extLst>
          </p:nvPr>
        </p:nvGraphicFramePr>
        <p:xfrm>
          <a:off x="1524000" y="539750"/>
          <a:ext cx="6096000" cy="370840"/>
        </p:xfrm>
        <a:graphic>
          <a:graphicData uri="http://schemas.openxmlformats.org/drawingml/2006/table">
            <a:tbl>
              <a:tblPr firstRow="1" bandRow="1">
                <a:tableStyleId>{2D5ABB26-0587-4C30-8999-92F81FD0307C}</a:tableStyleId>
              </a:tblPr>
              <a:tblGrid>
                <a:gridCol w="6096000">
                  <a:extLst>
                    <a:ext uri="{9D8B030D-6E8A-4147-A177-3AD203B41FA5}">
                      <a16:colId xmlns:a16="http://schemas.microsoft.com/office/drawing/2014/main" val="1958594260"/>
                    </a:ext>
                  </a:extLst>
                </a:gridCol>
              </a:tblGrid>
              <a:tr h="370840">
                <a:tc>
                  <a:txBody>
                    <a:bodyPr/>
                    <a:lstStyle/>
                    <a:p>
                      <a:pPr algn="ctr"/>
                      <a:r>
                        <a:rPr lang="en-IN" b="1" u="sng" dirty="0"/>
                        <a:t>Sequence Diagram</a:t>
                      </a:r>
                    </a:p>
                  </a:txBody>
                  <a:tcPr/>
                </a:tc>
                <a:extLst>
                  <a:ext uri="{0D108BD9-81ED-4DB2-BD59-A6C34878D82A}">
                    <a16:rowId xmlns:a16="http://schemas.microsoft.com/office/drawing/2014/main" val="1026141881"/>
                  </a:ext>
                </a:extLst>
              </a:tr>
            </a:tbl>
          </a:graphicData>
        </a:graphic>
      </p:graphicFrame>
      <p:pic>
        <p:nvPicPr>
          <p:cNvPr id="4098" name="Picture 2" descr="2: A sequence diagram for a money transfer bank transaction... | Download  Scientific Diagram">
            <a:extLst>
              <a:ext uri="{FF2B5EF4-FFF2-40B4-BE49-F238E27FC236}">
                <a16:creationId xmlns:a16="http://schemas.microsoft.com/office/drawing/2014/main" id="{538163E9-136D-B31C-79BC-F7E35AF80B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0144" y="1027006"/>
            <a:ext cx="5543711" cy="3463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9643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4089330" y="2112419"/>
            <a:ext cx="2722200" cy="523180"/>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lang="en-US" b="0" i="0" dirty="0">
                <a:solidFill>
                  <a:schemeClr val="tx1"/>
                </a:solidFill>
                <a:latin typeface="EB Garamond SemiBold"/>
                <a:ea typeface="EB Garamond SemiBold"/>
                <a:cs typeface="EB Garamond SemiBold"/>
                <a:sym typeface="EB Garamond SemiBold"/>
                <a:hlinkClick r:id="rId3">
                  <a:extLst>
                    <a:ext uri="{A12FA001-AC4F-418D-AE19-62706E023703}">
                      <ahyp:hlinkClr xmlns:ahyp="http://schemas.microsoft.com/office/drawing/2018/hyperlinkcolor" val="tx"/>
                    </a:ext>
                  </a:extLst>
                </a:hlinkClick>
              </a:rPr>
              <a:t>https://github.com/Arjun0106/NM-Full-Stack.git</a:t>
            </a:r>
            <a:endParaRPr lang="en-US" b="0" i="0" dirty="0">
              <a:solidFill>
                <a:schemeClr val="tx1"/>
              </a:solidFill>
              <a:latin typeface="EB Garamond SemiBold"/>
              <a:ea typeface="EB Garamond SemiBold"/>
              <a:cs typeface="EB Garamond SemiBold"/>
              <a:sym typeface="EB Garamond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EB Garamond"/>
                <a:ea typeface="EB Garamond"/>
                <a:cs typeface="EB Garamond"/>
                <a:sym typeface="EB Garamond"/>
              </a:rPr>
              <a:t>Money Transfer Application</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285750" lvl="0" indent="-292100" algn="l" rtl="0">
              <a:lnSpc>
                <a:spcPct val="100000"/>
              </a:lnSpc>
              <a:spcBef>
                <a:spcPts val="0"/>
              </a:spcBef>
              <a:spcAft>
                <a:spcPts val="0"/>
              </a:spcAft>
              <a:buClr>
                <a:schemeClr val="lt1"/>
              </a:buClr>
              <a:buSzPts val="1400"/>
              <a:buFont typeface="EB Garamond Medium"/>
              <a:buChar char="▪"/>
            </a:pPr>
            <a:r>
              <a:rPr lang="en-US" dirty="0">
                <a:latin typeface="EB Garamond Medium"/>
                <a:ea typeface="EB Garamond Medium"/>
                <a:cs typeface="EB Garamond Medium"/>
                <a:sym typeface="EB Garamond Medium"/>
              </a:rPr>
              <a:t>This application will provide an intuitive and user-friendly interface for customers to send and receive funds domestically or internationally.</a:t>
            </a:r>
            <a:endParaRPr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72828" y="0"/>
            <a:ext cx="9216827" cy="5385613"/>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2803213244"/>
              </p:ext>
            </p:extLst>
          </p:nvPr>
        </p:nvGraphicFramePr>
        <p:xfrm>
          <a:off x="217528" y="2095576"/>
          <a:ext cx="4279525" cy="2377260"/>
        </p:xfrm>
        <a:graphic>
          <a:graphicData uri="http://schemas.openxmlformats.org/drawingml/2006/table">
            <a:tbl>
              <a:tblPr>
                <a:noFill/>
                <a:tableStyleId>{11988E83-D4C4-4DDE-B1E8-2A12097C507F}</a:tableStyleId>
              </a:tblPr>
              <a:tblGrid>
                <a:gridCol w="1739400">
                  <a:extLst>
                    <a:ext uri="{9D8B030D-6E8A-4147-A177-3AD203B41FA5}">
                      <a16:colId xmlns:a16="http://schemas.microsoft.com/office/drawing/2014/main" val="20000"/>
                    </a:ext>
                  </a:extLst>
                </a:gridCol>
                <a:gridCol w="1725800">
                  <a:extLst>
                    <a:ext uri="{9D8B030D-6E8A-4147-A177-3AD203B41FA5}">
                      <a16:colId xmlns:a16="http://schemas.microsoft.com/office/drawing/2014/main" val="20001"/>
                    </a:ext>
                  </a:extLst>
                </a:gridCol>
                <a:gridCol w="814325">
                  <a:extLst>
                    <a:ext uri="{9D8B030D-6E8A-4147-A177-3AD203B41FA5}">
                      <a16:colId xmlns:a16="http://schemas.microsoft.com/office/drawing/2014/main" val="20002"/>
                    </a:ext>
                  </a:extLst>
                </a:gridCol>
              </a:tblGrid>
              <a:tr h="396200">
                <a:tc>
                  <a:txBody>
                    <a:bodyPr/>
                    <a:lstStyle/>
                    <a:p>
                      <a:pPr marL="0" lvl="0" indent="0" algn="ctr" rtl="0">
                        <a:spcBef>
                          <a:spcPts val="0"/>
                        </a:spcBef>
                        <a:spcAft>
                          <a:spcPts val="0"/>
                        </a:spcAft>
                        <a:buNone/>
                      </a:pPr>
                      <a:r>
                        <a:rPr lang="en-US" b="1">
                          <a:solidFill>
                            <a:schemeClr val="lt2"/>
                          </a:solidFill>
                        </a:rPr>
                        <a:t>LMS Username</a:t>
                      </a:r>
                      <a:endParaRPr b="1">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Name </a:t>
                      </a:r>
                      <a:endParaRPr b="1">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Batch </a:t>
                      </a:r>
                      <a:endParaRPr b="1">
                        <a:solidFill>
                          <a:schemeClr val="lt2"/>
                        </a:solidFill>
                      </a:endParaRPr>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IN">
                          <a:solidFill>
                            <a:schemeClr val="bg1"/>
                          </a:solidFill>
                        </a:rPr>
                        <a:t>2113a4916</a:t>
                      </a:r>
                      <a:endParaRPr>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Arjunsiva S</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A49</a:t>
                      </a:r>
                      <a:endParaRPr dirty="0">
                        <a:solidFill>
                          <a:schemeClr val="bg1"/>
                        </a:solidFill>
                      </a:endParaRPr>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2"/>
            <a:ext cx="6891900" cy="2330652"/>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200" b="1" dirty="0">
                <a:solidFill>
                  <a:srgbClr val="0B5394"/>
                </a:solidFill>
                <a:latin typeface="EB Garamond Medium"/>
                <a:ea typeface="EB Garamond Medium"/>
                <a:cs typeface="EB Garamond Medium"/>
                <a:sym typeface="EB Garamond Medium"/>
              </a:rPr>
              <a:t>Introduction</a:t>
            </a:r>
            <a:endParaRPr lang="en-IN" sz="1200" b="1" dirty="0">
              <a:solidFill>
                <a:srgbClr val="0B5394"/>
              </a:solidFill>
              <a:latin typeface="EB Garamond Medium"/>
              <a:ea typeface="EB Garamond Medium"/>
              <a:cs typeface="EB Garamond Medium"/>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IN" sz="1200" dirty="0">
                <a:solidFill>
                  <a:schemeClr val="dk1"/>
                </a:solidFill>
                <a:latin typeface="EB Garamond Medium"/>
                <a:ea typeface="EB Garamond Medium"/>
                <a:cs typeface="EB Garamond Medium"/>
                <a:sym typeface="EB Garamond Medium"/>
              </a:rPr>
              <a:t>Objective</a:t>
            </a:r>
          </a:p>
          <a:p>
            <a:pPr marL="457200" lvl="0" indent="-317500" algn="l" rtl="0">
              <a:lnSpc>
                <a:spcPct val="107916"/>
              </a:lnSpc>
              <a:spcBef>
                <a:spcPts val="0"/>
              </a:spcBef>
              <a:spcAft>
                <a:spcPts val="0"/>
              </a:spcAft>
              <a:buClr>
                <a:schemeClr val="dk1"/>
              </a:buClr>
              <a:buSzPts val="1400"/>
              <a:buFont typeface="EB Garamond Medium"/>
              <a:buChar char="▪"/>
            </a:pPr>
            <a:r>
              <a:rPr lang="en-US" sz="1200" dirty="0">
                <a:solidFill>
                  <a:schemeClr val="dk1"/>
                </a:solidFill>
                <a:latin typeface="EB Garamond Medium"/>
                <a:ea typeface="EB Garamond Medium"/>
                <a:cs typeface="EB Garamond Medium"/>
                <a:sym typeface="EB Garamond Medium"/>
              </a:rPr>
              <a:t>Purpose</a:t>
            </a:r>
            <a:endParaRPr sz="1200" dirty="0">
              <a:solidFill>
                <a:schemeClr val="dk1"/>
              </a:solidFill>
              <a:latin typeface="EB Garamond Medium"/>
              <a:ea typeface="EB Garamond Medium"/>
              <a:cs typeface="EB Garamond Medium"/>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sz="1200" dirty="0">
                <a:solidFill>
                  <a:schemeClr val="dk1"/>
                </a:solidFill>
                <a:latin typeface="EB Garamond Medium"/>
                <a:ea typeface="EB Garamond Medium"/>
                <a:cs typeface="Public Sans"/>
                <a:sym typeface="EB Garamond Medium"/>
              </a:rPr>
              <a:t>Scope</a:t>
            </a:r>
          </a:p>
          <a:p>
            <a:pPr marL="457200" lvl="0" indent="-317500" algn="l" rtl="0">
              <a:lnSpc>
                <a:spcPct val="107916"/>
              </a:lnSpc>
              <a:spcBef>
                <a:spcPts val="0"/>
              </a:spcBef>
              <a:spcAft>
                <a:spcPts val="0"/>
              </a:spcAft>
              <a:buClr>
                <a:schemeClr val="dk1"/>
              </a:buClr>
              <a:buSzPts val="1400"/>
              <a:buFont typeface="EB Garamond Medium"/>
              <a:buChar char="▪"/>
            </a:pPr>
            <a:r>
              <a:rPr lang="en-US" sz="1200" dirty="0">
                <a:solidFill>
                  <a:schemeClr val="dk1"/>
                </a:solidFill>
                <a:latin typeface="EB Garamond Medium"/>
                <a:ea typeface="EB Garamond Medium"/>
                <a:cs typeface="EB Garamond Medium"/>
                <a:sym typeface="EB Garamond Medium"/>
              </a:rPr>
              <a:t>Glossary</a:t>
            </a:r>
            <a:endParaRPr lang="en-IN" sz="1200" dirty="0">
              <a:solidFill>
                <a:srgbClr val="0B5394"/>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r>
              <a:rPr lang="en-US" sz="1200" b="1" dirty="0">
                <a:solidFill>
                  <a:srgbClr val="0B5394"/>
                </a:solidFill>
                <a:latin typeface="EB Garamond Medium"/>
                <a:ea typeface="EB Garamond Medium"/>
                <a:cs typeface="EB Garamond Medium"/>
                <a:sym typeface="EB Garamond Medium"/>
              </a:rPr>
              <a:t>Overall Description</a:t>
            </a:r>
          </a:p>
          <a:p>
            <a:pPr marL="457200" lvl="0" indent="-317500" algn="l" rtl="0">
              <a:lnSpc>
                <a:spcPct val="107916"/>
              </a:lnSpc>
              <a:spcBef>
                <a:spcPts val="0"/>
              </a:spcBef>
              <a:spcAft>
                <a:spcPts val="0"/>
              </a:spcAft>
              <a:buClr>
                <a:schemeClr val="dk1"/>
              </a:buClr>
              <a:buSzPts val="1400"/>
              <a:buFont typeface="EB Garamond Medium"/>
              <a:buChar char="▪"/>
            </a:pPr>
            <a:r>
              <a:rPr lang="en-US" sz="1200" dirty="0">
                <a:solidFill>
                  <a:schemeClr val="dk1"/>
                </a:solidFill>
                <a:latin typeface="EB Garamond Medium"/>
                <a:ea typeface="EB Garamond Medium"/>
                <a:cs typeface="EB Garamond Medium"/>
                <a:sym typeface="EB Garamond Medium"/>
              </a:rPr>
              <a:t>Product Perspective</a:t>
            </a:r>
          </a:p>
          <a:p>
            <a:pPr marL="457200" lvl="0" indent="-317500" algn="l" rtl="0">
              <a:lnSpc>
                <a:spcPct val="107916"/>
              </a:lnSpc>
              <a:spcBef>
                <a:spcPts val="0"/>
              </a:spcBef>
              <a:spcAft>
                <a:spcPts val="0"/>
              </a:spcAft>
              <a:buClr>
                <a:schemeClr val="dk1"/>
              </a:buClr>
              <a:buSzPts val="1400"/>
              <a:buFont typeface="EB Garamond Medium"/>
              <a:buChar char="▪"/>
            </a:pPr>
            <a:r>
              <a:rPr lang="en-IN" sz="1200" dirty="0">
                <a:solidFill>
                  <a:schemeClr val="dk1"/>
                </a:solidFill>
                <a:latin typeface="EB Garamond Medium"/>
                <a:ea typeface="EB Garamond Medium"/>
                <a:cs typeface="EB Garamond Medium"/>
                <a:sym typeface="EB Garamond Medium"/>
              </a:rPr>
              <a:t>Hardware Requirements</a:t>
            </a:r>
            <a:endParaRPr lang="en-US" sz="1200" dirty="0">
              <a:solidFill>
                <a:schemeClr val="dk1"/>
              </a:solidFill>
              <a:latin typeface="EB Garamond Medium"/>
              <a:ea typeface="EB Garamond Medium"/>
              <a:cs typeface="EB Garamond Medium"/>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sz="1200" dirty="0">
                <a:solidFill>
                  <a:schemeClr val="dk1"/>
                </a:solidFill>
                <a:latin typeface="EB Garamond Medium"/>
                <a:ea typeface="EB Garamond Medium"/>
                <a:cs typeface="EB Garamond Medium"/>
                <a:sym typeface="EB Garamond Medium"/>
              </a:rPr>
              <a:t>Software </a:t>
            </a:r>
            <a:r>
              <a:rPr lang="en-IN" sz="1200" dirty="0">
                <a:solidFill>
                  <a:schemeClr val="dk1"/>
                </a:solidFill>
                <a:latin typeface="EB Garamond Medium"/>
                <a:ea typeface="EB Garamond Medium"/>
                <a:cs typeface="EB Garamond Medium"/>
                <a:sym typeface="EB Garamond Medium"/>
              </a:rPr>
              <a:t>Requirements</a:t>
            </a:r>
          </a:p>
          <a:p>
            <a:pPr marL="457200" lvl="0" indent="-317500" algn="l" rtl="0">
              <a:lnSpc>
                <a:spcPct val="107916"/>
              </a:lnSpc>
              <a:spcBef>
                <a:spcPts val="0"/>
              </a:spcBef>
              <a:spcAft>
                <a:spcPts val="0"/>
              </a:spcAft>
              <a:buClr>
                <a:schemeClr val="dk1"/>
              </a:buClr>
              <a:buSzPts val="1400"/>
              <a:buFont typeface="EB Garamond Medium"/>
              <a:buChar char="▪"/>
            </a:pPr>
            <a:r>
              <a:rPr lang="en-IN" sz="1200" dirty="0">
                <a:solidFill>
                  <a:schemeClr val="dk1"/>
                </a:solidFill>
                <a:latin typeface="EB Garamond Medium"/>
                <a:ea typeface="EB Garamond Medium"/>
                <a:cs typeface="EB Garamond Medium"/>
                <a:sym typeface="EB Garamond Medium"/>
              </a:rPr>
              <a:t>Functional Requirements</a:t>
            </a:r>
          </a:p>
          <a:p>
            <a:pPr marL="457200" lvl="0" indent="-317500" algn="l" rtl="0">
              <a:lnSpc>
                <a:spcPct val="107916"/>
              </a:lnSpc>
              <a:spcBef>
                <a:spcPts val="0"/>
              </a:spcBef>
              <a:spcAft>
                <a:spcPts val="0"/>
              </a:spcAft>
              <a:buClr>
                <a:schemeClr val="dk1"/>
              </a:buClr>
              <a:buSzPts val="1400"/>
              <a:buFont typeface="EB Garamond Medium"/>
              <a:buChar char="▪"/>
            </a:pPr>
            <a:r>
              <a:rPr lang="en-IN" sz="1200" dirty="0">
                <a:solidFill>
                  <a:schemeClr val="dk1"/>
                </a:solidFill>
                <a:latin typeface="EB Garamond Medium"/>
                <a:ea typeface="EB Garamond Medium"/>
                <a:cs typeface="EB Garamond Medium"/>
                <a:sym typeface="EB Garamond Medium"/>
              </a:rPr>
              <a:t>Non-Functional Requirements</a:t>
            </a:r>
            <a:endParaRPr lang="en-US" sz="1200" dirty="0">
              <a:solidFill>
                <a:srgbClr val="0B5394"/>
              </a:solidFill>
              <a:latin typeface="EB Garamond Medium"/>
              <a:ea typeface="EB Garamond Medium"/>
              <a:cs typeface="EB Garamond Medium"/>
              <a:sym typeface="EB Garamond Medium"/>
            </a:endParaRPr>
          </a:p>
          <a:p>
            <a:pPr marL="139700" lvl="0" algn="l" rtl="0">
              <a:lnSpc>
                <a:spcPct val="107916"/>
              </a:lnSpc>
              <a:spcBef>
                <a:spcPts val="0"/>
              </a:spcBef>
              <a:spcAft>
                <a:spcPts val="0"/>
              </a:spcAft>
              <a:buClr>
                <a:schemeClr val="dk1"/>
              </a:buClr>
              <a:buSzPts val="1400"/>
            </a:pPr>
            <a:endParaRPr lang="en-US" sz="1200" dirty="0">
              <a:solidFill>
                <a:schemeClr val="dk1"/>
              </a:solidFill>
              <a:latin typeface="EB Garamond Medium"/>
              <a:ea typeface="EB Garamond Medium"/>
              <a:cs typeface="Public Sans"/>
              <a:sym typeface="EB Garamond Medium"/>
            </a:endParaRPr>
          </a:p>
        </p:txBody>
      </p:sp>
      <p:sp>
        <p:nvSpPr>
          <p:cNvPr id="1848" name="Google Shape;1848;p211"/>
          <p:cNvSpPr txBox="1">
            <a:spLocks noGrp="1"/>
          </p:cNvSpPr>
          <p:nvPr>
            <p:ph type="body" idx="2"/>
          </p:nvPr>
        </p:nvSpPr>
        <p:spPr>
          <a:xfrm>
            <a:off x="489450" y="3352029"/>
            <a:ext cx="7048500" cy="1201339"/>
          </a:xfrm>
          <a:prstGeom prst="rect">
            <a:avLst/>
          </a:prstGeom>
          <a:noFill/>
          <a:ln>
            <a:noFill/>
          </a:ln>
        </p:spPr>
        <p:txBody>
          <a:bodyPr spcFirstLastPara="1" wrap="square" lIns="91425" tIns="45700" rIns="91425" bIns="45700" anchor="t" anchorCtr="0">
            <a:noAutofit/>
          </a:bodyPr>
          <a:lstStyle/>
          <a:p>
            <a:pPr marL="457200" lvl="0" indent="-317500" algn="l" rtl="0">
              <a:lnSpc>
                <a:spcPct val="107916"/>
              </a:lnSpc>
              <a:spcBef>
                <a:spcPts val="0"/>
              </a:spcBef>
              <a:spcAft>
                <a:spcPts val="0"/>
              </a:spcAft>
              <a:buClr>
                <a:schemeClr val="dk1"/>
              </a:buClr>
              <a:buSzPts val="1400"/>
              <a:buFont typeface="EB Garamond Medium"/>
              <a:buChar char="▪"/>
            </a:pPr>
            <a:r>
              <a:rPr lang="en-IN" sz="1200" dirty="0">
                <a:solidFill>
                  <a:schemeClr val="dk1"/>
                </a:solidFill>
                <a:latin typeface="EB Garamond Medium"/>
                <a:ea typeface="EB Garamond Medium"/>
                <a:cs typeface="EB Garamond Medium"/>
                <a:sym typeface="EB Garamond Medium"/>
              </a:rPr>
              <a:t>Use Case Diagram</a:t>
            </a:r>
            <a:endParaRPr sz="1200" dirty="0">
              <a:solidFill>
                <a:schemeClr val="dk1"/>
              </a:solidFill>
              <a:latin typeface="EB Garamond Medium"/>
              <a:ea typeface="EB Garamond Medium"/>
              <a:cs typeface="EB Garamond Medium"/>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sz="1200" dirty="0">
                <a:solidFill>
                  <a:schemeClr val="dk1"/>
                </a:solidFill>
                <a:latin typeface="EB Garamond Medium"/>
                <a:ea typeface="EB Garamond Medium"/>
                <a:cs typeface="EB Garamond Medium"/>
                <a:sym typeface="EB Garamond Medium"/>
              </a:rPr>
              <a:t>Class Diagram</a:t>
            </a:r>
            <a:endParaRPr sz="1200" dirty="0">
              <a:solidFill>
                <a:schemeClr val="dk1"/>
              </a:solidFill>
              <a:latin typeface="EB Garamond Medium"/>
              <a:ea typeface="EB Garamond Medium"/>
              <a:cs typeface="EB Garamond Medium"/>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sz="1200" dirty="0">
                <a:solidFill>
                  <a:schemeClr val="dk1"/>
                </a:solidFill>
                <a:latin typeface="EB Garamond Medium"/>
                <a:ea typeface="EB Garamond Medium"/>
                <a:cs typeface="EB Garamond Medium"/>
                <a:sym typeface="EB Garamond Medium"/>
              </a:rPr>
              <a:t>Data Flow Diagram</a:t>
            </a:r>
            <a:endParaRPr sz="1200" dirty="0">
              <a:solidFill>
                <a:schemeClr val="dk1"/>
              </a:solidFill>
              <a:latin typeface="EB Garamond Medium"/>
              <a:ea typeface="EB Garamond Medium"/>
              <a:cs typeface="EB Garamond Medium"/>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sz="1200" dirty="0">
                <a:solidFill>
                  <a:schemeClr val="dk1"/>
                </a:solidFill>
                <a:latin typeface="EB Garamond Medium"/>
                <a:ea typeface="EB Garamond Medium"/>
                <a:cs typeface="EB Garamond Medium"/>
                <a:sym typeface="EB Garamond Medium"/>
              </a:rPr>
              <a:t>Sequence Diagram</a:t>
            </a:r>
            <a:endParaRPr sz="1200" dirty="0">
              <a:latin typeface="EB Garamond Medium"/>
              <a:ea typeface="EB Garamond Medium"/>
              <a:cs typeface="EB Garamond Medium"/>
              <a:sym typeface="EB Garamond Medium"/>
            </a:endParaRPr>
          </a:p>
        </p:txBody>
      </p:sp>
      <p:sp>
        <p:nvSpPr>
          <p:cNvPr id="1850" name="Google Shape;1850;p211"/>
          <p:cNvSpPr txBox="1"/>
          <p:nvPr/>
        </p:nvSpPr>
        <p:spPr>
          <a:xfrm>
            <a:off x="445780" y="2977068"/>
            <a:ext cx="3624077"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800" b="1" dirty="0">
                <a:solidFill>
                  <a:schemeClr val="lt2"/>
                </a:solidFill>
                <a:latin typeface="Public Sans"/>
                <a:sym typeface="Public Sans"/>
              </a:rPr>
              <a:t>Diagrammatic Representations</a:t>
            </a:r>
            <a:endParaRPr sz="1800" dirty="0"/>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dirty="0">
                <a:solidFill>
                  <a:schemeClr val="dk2"/>
                </a:solidFill>
                <a:latin typeface="EB Garamond"/>
                <a:ea typeface="EB Garamond"/>
                <a:cs typeface="EB Garamond"/>
                <a:sym typeface="EB Garamond"/>
              </a:rPr>
              <a:t>Table of Contents</a:t>
            </a:r>
            <a:endParaRPr sz="1800" b="1" dirty="0">
              <a:latin typeface="EB Garamond"/>
              <a:ea typeface="EB Garamond"/>
              <a:cs typeface="EB Garamond"/>
              <a:sym typeface="EB Garamond"/>
            </a:endParaRPr>
          </a:p>
        </p:txBody>
      </p:sp>
      <p:pic>
        <p:nvPicPr>
          <p:cNvPr id="1853" name="Google Shape;1853;p211"/>
          <p:cNvPicPr preferRelativeResize="0"/>
          <p:nvPr/>
        </p:nvPicPr>
        <p:blipFill rotWithShape="1">
          <a:blip r:embed="rId3">
            <a:alphaModFix/>
          </a:blip>
          <a:srcRect l="-65210" t="3320" r="65210" b="-3320"/>
          <a:stretch/>
        </p:blipFill>
        <p:spPr>
          <a:xfrm flipH="1">
            <a:off x="9143999" y="0"/>
            <a:ext cx="45719"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a:solidFill>
                  <a:schemeClr val="dk2"/>
                </a:solidFill>
                <a:latin typeface="EB Garamond"/>
                <a:ea typeface="EB Garamond"/>
                <a:cs typeface="EB Garamond"/>
                <a:sym typeface="EB Garamond"/>
              </a:rPr>
              <a:t>Step-Wise Description</a:t>
            </a:r>
            <a:endParaRPr sz="1800" b="1">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flipH="1">
            <a:off x="9143999" y="0"/>
            <a:ext cx="45719" cy="5143500"/>
          </a:xfrm>
          <a:prstGeom prst="rect">
            <a:avLst/>
          </a:prstGeom>
          <a:noFill/>
          <a:ln>
            <a:noFill/>
          </a:ln>
        </p:spPr>
      </p:pic>
      <p:graphicFrame>
        <p:nvGraphicFramePr>
          <p:cNvPr id="5" name="Table 5">
            <a:extLst>
              <a:ext uri="{FF2B5EF4-FFF2-40B4-BE49-F238E27FC236}">
                <a16:creationId xmlns:a16="http://schemas.microsoft.com/office/drawing/2014/main" id="{BE6C870A-1CB2-99D9-1D3E-DBF952F361C6}"/>
              </a:ext>
            </a:extLst>
          </p:cNvPr>
          <p:cNvGraphicFramePr>
            <a:graphicFrameLocks noGrp="1"/>
          </p:cNvGraphicFramePr>
          <p:nvPr>
            <p:extLst>
              <p:ext uri="{D42A27DB-BD31-4B8C-83A1-F6EECF244321}">
                <p14:modId xmlns:p14="http://schemas.microsoft.com/office/powerpoint/2010/main" val="2541864173"/>
              </p:ext>
            </p:extLst>
          </p:nvPr>
        </p:nvGraphicFramePr>
        <p:xfrm>
          <a:off x="546803" y="686983"/>
          <a:ext cx="8349223" cy="4289806"/>
        </p:xfrm>
        <a:graphic>
          <a:graphicData uri="http://schemas.openxmlformats.org/drawingml/2006/table">
            <a:tbl>
              <a:tblPr firstRow="1" bandRow="1">
                <a:tableStyleId>{2D5ABB26-0587-4C30-8999-92F81FD0307C}</a:tableStyleId>
              </a:tblPr>
              <a:tblGrid>
                <a:gridCol w="8349223">
                  <a:extLst>
                    <a:ext uri="{9D8B030D-6E8A-4147-A177-3AD203B41FA5}">
                      <a16:colId xmlns:a16="http://schemas.microsoft.com/office/drawing/2014/main" val="2142374973"/>
                    </a:ext>
                  </a:extLst>
                </a:gridCol>
              </a:tblGrid>
              <a:tr h="4219395">
                <a:tc>
                  <a:txBody>
                    <a:bodyPr/>
                    <a:lstStyle/>
                    <a:p>
                      <a:r>
                        <a:rPr lang="en-US" sz="1200" b="1" dirty="0"/>
                        <a:t>Introduction:</a:t>
                      </a:r>
                    </a:p>
                    <a:p>
                      <a:r>
                        <a:rPr lang="en-US" sz="1200" dirty="0"/>
                        <a:t>The Money Transfer Application is a software system designed to facilitate fast, secure and reliable transfer of money between bank accounts. The system will provide an intuitive and user-friendly interface for customers to send and receive funds domestically or internationally.</a:t>
                      </a:r>
                    </a:p>
                    <a:p>
                      <a:endParaRPr lang="en-US" sz="1200" dirty="0"/>
                    </a:p>
                    <a:p>
                      <a:r>
                        <a:rPr lang="en-US" sz="1200" b="1" dirty="0"/>
                        <a:t>Purpose</a:t>
                      </a:r>
                      <a:r>
                        <a:rPr lang="en-US" sz="1200" dirty="0"/>
                        <a:t>:</a:t>
                      </a:r>
                    </a:p>
                    <a:p>
                      <a:r>
                        <a:rPr lang="en-US" sz="1200" dirty="0"/>
                        <a:t>The purpose of this document is to provide a detailed description of the requirements for the Money Transfer Application, including functional and non-functional requirements, constraints, and interfaces.</a:t>
                      </a:r>
                    </a:p>
                    <a:p>
                      <a:endParaRPr lang="en-US" sz="1200" dirty="0"/>
                    </a:p>
                    <a:p>
                      <a:r>
                        <a:rPr lang="en-US" sz="1200" b="1" dirty="0"/>
                        <a:t>Scope:</a:t>
                      </a:r>
                    </a:p>
                    <a:p>
                      <a:r>
                        <a:rPr lang="en-US" sz="1200" dirty="0"/>
                        <a:t>The Money Transfer Application will be a web-based application accessible through a desktop or mobile device. The system will allow customers to transfer funds between their own accounts or to other accounts within the same bank or to accounts in other banks.</a:t>
                      </a:r>
                    </a:p>
                    <a:p>
                      <a:endParaRPr lang="en-US" sz="1200" dirty="0"/>
                    </a:p>
                    <a:p>
                      <a:r>
                        <a:rPr lang="en-US" sz="1200" b="1" dirty="0"/>
                        <a:t>Glossary:</a:t>
                      </a:r>
                    </a:p>
                    <a:p>
                      <a:pPr marL="1345565">
                        <a:lnSpc>
                          <a:spcPct val="100000"/>
                        </a:lnSpc>
                      </a:pPr>
                      <a:r>
                        <a:rPr lang="en-US" sz="1200" spc="20" dirty="0">
                          <a:latin typeface="+mj-lt"/>
                          <a:cs typeface="Cambria"/>
                        </a:rPr>
                        <a:t>R</a:t>
                      </a:r>
                      <a:r>
                        <a:rPr lang="en-US" sz="1200" spc="25" dirty="0">
                          <a:latin typeface="+mj-lt"/>
                          <a:cs typeface="Cambria"/>
                        </a:rPr>
                        <a:t>e</a:t>
                      </a:r>
                      <a:r>
                        <a:rPr lang="en-US" sz="1200" spc="15" dirty="0">
                          <a:latin typeface="+mj-lt"/>
                          <a:cs typeface="Cambria"/>
                        </a:rPr>
                        <a:t>a</a:t>
                      </a:r>
                      <a:r>
                        <a:rPr lang="en-US" sz="1200" spc="25" dirty="0">
                          <a:latin typeface="+mj-lt"/>
                          <a:cs typeface="Cambria"/>
                        </a:rPr>
                        <a:t>c</a:t>
                      </a:r>
                      <a:r>
                        <a:rPr lang="en-US" sz="1200" spc="15" dirty="0">
                          <a:latin typeface="+mj-lt"/>
                          <a:cs typeface="Cambria"/>
                        </a:rPr>
                        <a:t>t</a:t>
                      </a:r>
                      <a:r>
                        <a:rPr lang="en-US" sz="1200" spc="-15" dirty="0">
                          <a:latin typeface="+mj-lt"/>
                          <a:cs typeface="Times New Roman"/>
                        </a:rPr>
                        <a:t> </a:t>
                      </a:r>
                      <a:r>
                        <a:rPr lang="en-US" sz="1200" spc="5" dirty="0">
                          <a:latin typeface="+mj-lt"/>
                          <a:cs typeface="Cambria"/>
                        </a:rPr>
                        <a:t>-</a:t>
                      </a:r>
                      <a:r>
                        <a:rPr lang="en-US" sz="1200" spc="25" dirty="0">
                          <a:latin typeface="+mj-lt"/>
                          <a:cs typeface="Cambria"/>
                        </a:rPr>
                        <a:t>&gt;</a:t>
                      </a:r>
                      <a:r>
                        <a:rPr lang="en-US" sz="1200" spc="-15" dirty="0">
                          <a:latin typeface="+mj-lt"/>
                          <a:cs typeface="Times New Roman"/>
                        </a:rPr>
                        <a:t> </a:t>
                      </a:r>
                      <a:r>
                        <a:rPr lang="en-US" sz="1200" spc="-15" dirty="0">
                          <a:solidFill>
                            <a:srgbClr val="4D5155"/>
                          </a:solidFill>
                          <a:latin typeface="+mj-lt"/>
                          <a:cs typeface="Cambria"/>
                        </a:rPr>
                        <a:t>J</a:t>
                      </a:r>
                      <a:r>
                        <a:rPr lang="en-US" sz="1200" spc="-5" dirty="0">
                          <a:solidFill>
                            <a:srgbClr val="4D5155"/>
                          </a:solidFill>
                          <a:latin typeface="+mj-lt"/>
                          <a:cs typeface="Cambria"/>
                        </a:rPr>
                        <a:t>ava</a:t>
                      </a:r>
                      <a:r>
                        <a:rPr lang="en-US" sz="1200" dirty="0">
                          <a:solidFill>
                            <a:srgbClr val="4D5155"/>
                          </a:solidFill>
                          <a:latin typeface="+mj-lt"/>
                          <a:cs typeface="Cambria"/>
                        </a:rPr>
                        <a:t>S</a:t>
                      </a:r>
                      <a:r>
                        <a:rPr lang="en-US" sz="1200" spc="-10" dirty="0">
                          <a:solidFill>
                            <a:srgbClr val="4D5155"/>
                          </a:solidFill>
                          <a:latin typeface="+mj-lt"/>
                          <a:cs typeface="Cambria"/>
                        </a:rPr>
                        <a:t>c</a:t>
                      </a:r>
                      <a:r>
                        <a:rPr lang="en-US" sz="1200" spc="-15" dirty="0">
                          <a:solidFill>
                            <a:srgbClr val="4D5155"/>
                          </a:solidFill>
                          <a:latin typeface="+mj-lt"/>
                          <a:cs typeface="Cambria"/>
                        </a:rPr>
                        <a:t>r</a:t>
                      </a:r>
                      <a:r>
                        <a:rPr lang="en-US" sz="1200" spc="-5" dirty="0">
                          <a:solidFill>
                            <a:srgbClr val="4D5155"/>
                          </a:solidFill>
                          <a:latin typeface="+mj-lt"/>
                          <a:cs typeface="Cambria"/>
                        </a:rPr>
                        <a:t>ip</a:t>
                      </a:r>
                      <a:r>
                        <a:rPr lang="en-US" sz="1200" dirty="0">
                          <a:solidFill>
                            <a:srgbClr val="4D5155"/>
                          </a:solidFill>
                          <a:latin typeface="+mj-lt"/>
                          <a:cs typeface="Cambria"/>
                        </a:rPr>
                        <a:t>t</a:t>
                      </a:r>
                      <a:r>
                        <a:rPr lang="en-US" sz="1200" spc="-40" dirty="0">
                          <a:solidFill>
                            <a:srgbClr val="4D5155"/>
                          </a:solidFill>
                          <a:latin typeface="+mj-lt"/>
                          <a:cs typeface="Times New Roman"/>
                        </a:rPr>
                        <a:t> </a:t>
                      </a:r>
                      <a:r>
                        <a:rPr lang="en-US" sz="1200" spc="-5" dirty="0">
                          <a:solidFill>
                            <a:srgbClr val="4D5155"/>
                          </a:solidFill>
                          <a:latin typeface="+mj-lt"/>
                          <a:cs typeface="Cambria"/>
                        </a:rPr>
                        <a:t>l</a:t>
                      </a:r>
                      <a:r>
                        <a:rPr lang="en-US" sz="1200" dirty="0">
                          <a:solidFill>
                            <a:srgbClr val="4D5155"/>
                          </a:solidFill>
                          <a:latin typeface="+mj-lt"/>
                          <a:cs typeface="Cambria"/>
                        </a:rPr>
                        <a:t>ib</a:t>
                      </a:r>
                      <a:r>
                        <a:rPr lang="en-US" sz="1200" spc="-25" dirty="0">
                          <a:solidFill>
                            <a:srgbClr val="4D5155"/>
                          </a:solidFill>
                          <a:latin typeface="+mj-lt"/>
                          <a:cs typeface="Cambria"/>
                        </a:rPr>
                        <a:t>r</a:t>
                      </a:r>
                      <a:r>
                        <a:rPr lang="en-US" sz="1200" spc="-15" dirty="0">
                          <a:solidFill>
                            <a:srgbClr val="4D5155"/>
                          </a:solidFill>
                          <a:latin typeface="+mj-lt"/>
                          <a:cs typeface="Cambria"/>
                        </a:rPr>
                        <a:t>ary</a:t>
                      </a:r>
                      <a:endParaRPr lang="en-US" sz="1200" dirty="0">
                        <a:latin typeface="+mj-lt"/>
                        <a:cs typeface="Cambria"/>
                      </a:endParaRPr>
                    </a:p>
                    <a:p>
                      <a:pPr marL="1345565">
                        <a:lnSpc>
                          <a:spcPct val="100000"/>
                        </a:lnSpc>
                        <a:spcBef>
                          <a:spcPts val="250"/>
                        </a:spcBef>
                      </a:pPr>
                      <a:r>
                        <a:rPr lang="en-US" sz="1200" spc="20" dirty="0" err="1">
                          <a:latin typeface="+mj-lt"/>
                          <a:cs typeface="Cambria"/>
                        </a:rPr>
                        <a:t>Json</a:t>
                      </a:r>
                      <a:r>
                        <a:rPr lang="en-US" sz="1200" spc="20" dirty="0">
                          <a:latin typeface="+mj-lt"/>
                          <a:cs typeface="Times New Roman"/>
                        </a:rPr>
                        <a:t>   </a:t>
                      </a:r>
                      <a:r>
                        <a:rPr lang="en-US" sz="1200" spc="20" dirty="0">
                          <a:latin typeface="+mj-lt"/>
                          <a:cs typeface="Cambria"/>
                        </a:rPr>
                        <a:t>-&gt;</a:t>
                      </a:r>
                      <a:r>
                        <a:rPr lang="en-US" sz="1200" spc="-40" dirty="0">
                          <a:latin typeface="+mj-lt"/>
                          <a:cs typeface="Times New Roman"/>
                        </a:rPr>
                        <a:t> </a:t>
                      </a:r>
                      <a:r>
                        <a:rPr lang="en-US" sz="1200" spc="-5" dirty="0">
                          <a:solidFill>
                            <a:srgbClr val="4D5155"/>
                          </a:solidFill>
                          <a:latin typeface="+mj-lt"/>
                          <a:cs typeface="Calibri"/>
                        </a:rPr>
                        <a:t>JavaScri</a:t>
                      </a:r>
                      <a:r>
                        <a:rPr lang="en-US" sz="1200" spc="-10" dirty="0">
                          <a:solidFill>
                            <a:srgbClr val="4D5155"/>
                          </a:solidFill>
                          <a:latin typeface="+mj-lt"/>
                          <a:cs typeface="Calibri"/>
                        </a:rPr>
                        <a:t>p</a:t>
                      </a:r>
                      <a:r>
                        <a:rPr lang="en-US" sz="1200" spc="-5" dirty="0">
                          <a:solidFill>
                            <a:srgbClr val="4D5155"/>
                          </a:solidFill>
                          <a:latin typeface="+mj-lt"/>
                          <a:cs typeface="Calibri"/>
                        </a:rPr>
                        <a:t>t</a:t>
                      </a:r>
                      <a:r>
                        <a:rPr lang="en-US" sz="1200" spc="-25" dirty="0">
                          <a:solidFill>
                            <a:srgbClr val="4D5155"/>
                          </a:solidFill>
                          <a:latin typeface="+mj-lt"/>
                          <a:cs typeface="Times New Roman"/>
                        </a:rPr>
                        <a:t> </a:t>
                      </a:r>
                      <a:r>
                        <a:rPr lang="en-US" sz="1200" spc="-15" dirty="0">
                          <a:solidFill>
                            <a:srgbClr val="4D5155"/>
                          </a:solidFill>
                          <a:latin typeface="+mj-lt"/>
                          <a:cs typeface="Calibri"/>
                        </a:rPr>
                        <a:t>O</a:t>
                      </a:r>
                      <a:r>
                        <a:rPr lang="en-US" sz="1200" dirty="0">
                          <a:solidFill>
                            <a:srgbClr val="4D5155"/>
                          </a:solidFill>
                          <a:latin typeface="+mj-lt"/>
                          <a:cs typeface="Calibri"/>
                        </a:rPr>
                        <a:t>b</a:t>
                      </a:r>
                      <a:r>
                        <a:rPr lang="en-US" sz="1200" spc="-10" dirty="0">
                          <a:solidFill>
                            <a:srgbClr val="4D5155"/>
                          </a:solidFill>
                          <a:latin typeface="+mj-lt"/>
                          <a:cs typeface="Calibri"/>
                        </a:rPr>
                        <a:t>jec</a:t>
                      </a:r>
                      <a:r>
                        <a:rPr lang="en-US" sz="1200" spc="-5" dirty="0">
                          <a:solidFill>
                            <a:srgbClr val="4D5155"/>
                          </a:solidFill>
                          <a:latin typeface="+mj-lt"/>
                          <a:cs typeface="Calibri"/>
                        </a:rPr>
                        <a:t>t</a:t>
                      </a:r>
                      <a:r>
                        <a:rPr lang="en-US" sz="1200" spc="-35" dirty="0">
                          <a:solidFill>
                            <a:srgbClr val="4D5155"/>
                          </a:solidFill>
                          <a:latin typeface="+mj-lt"/>
                          <a:cs typeface="Times New Roman"/>
                        </a:rPr>
                        <a:t> </a:t>
                      </a:r>
                      <a:r>
                        <a:rPr lang="en-US" sz="1200" spc="-10" dirty="0">
                          <a:solidFill>
                            <a:srgbClr val="4D5155"/>
                          </a:solidFill>
                          <a:latin typeface="+mj-lt"/>
                          <a:cs typeface="Calibri"/>
                        </a:rPr>
                        <a:t>No</a:t>
                      </a:r>
                      <a:r>
                        <a:rPr lang="en-US" sz="1200" spc="-15" dirty="0">
                          <a:solidFill>
                            <a:srgbClr val="4D5155"/>
                          </a:solidFill>
                          <a:latin typeface="+mj-lt"/>
                          <a:cs typeface="Calibri"/>
                        </a:rPr>
                        <a:t>t</a:t>
                      </a:r>
                      <a:r>
                        <a:rPr lang="en-US" sz="1200" spc="-10" dirty="0">
                          <a:solidFill>
                            <a:srgbClr val="4D5155"/>
                          </a:solidFill>
                          <a:latin typeface="+mj-lt"/>
                          <a:cs typeface="Calibri"/>
                        </a:rPr>
                        <a:t>a</a:t>
                      </a:r>
                      <a:r>
                        <a:rPr lang="en-US" sz="1200" dirty="0">
                          <a:solidFill>
                            <a:srgbClr val="4D5155"/>
                          </a:solidFill>
                          <a:latin typeface="+mj-lt"/>
                          <a:cs typeface="Calibri"/>
                        </a:rPr>
                        <a:t>ti</a:t>
                      </a:r>
                      <a:r>
                        <a:rPr lang="en-US" sz="1200" spc="-5" dirty="0">
                          <a:solidFill>
                            <a:srgbClr val="4D5155"/>
                          </a:solidFill>
                          <a:latin typeface="+mj-lt"/>
                          <a:cs typeface="Calibri"/>
                        </a:rPr>
                        <a:t>on</a:t>
                      </a:r>
                      <a:endParaRPr lang="en-US" sz="1200" dirty="0">
                        <a:latin typeface="+mj-lt"/>
                        <a:cs typeface="Calibri"/>
                      </a:endParaRPr>
                    </a:p>
                    <a:p>
                      <a:pPr marL="1345565">
                        <a:lnSpc>
                          <a:spcPct val="100000"/>
                        </a:lnSpc>
                        <a:spcBef>
                          <a:spcPts val="310"/>
                        </a:spcBef>
                      </a:pPr>
                      <a:r>
                        <a:rPr lang="en-US" sz="1200" spc="35" dirty="0">
                          <a:latin typeface="+mj-lt"/>
                          <a:cs typeface="Cambria"/>
                        </a:rPr>
                        <a:t>D</a:t>
                      </a:r>
                      <a:r>
                        <a:rPr lang="en-US" sz="1200" spc="25" dirty="0">
                          <a:latin typeface="+mj-lt"/>
                          <a:cs typeface="Cambria"/>
                        </a:rPr>
                        <a:t>FD</a:t>
                      </a:r>
                      <a:r>
                        <a:rPr lang="en-US" sz="1200" dirty="0">
                          <a:latin typeface="+mj-lt"/>
                          <a:cs typeface="Times New Roman"/>
                        </a:rPr>
                        <a:t> </a:t>
                      </a:r>
                      <a:r>
                        <a:rPr lang="en-US" sz="1200" spc="-140" dirty="0">
                          <a:latin typeface="+mj-lt"/>
                          <a:cs typeface="Times New Roman"/>
                        </a:rPr>
                        <a:t> </a:t>
                      </a:r>
                      <a:r>
                        <a:rPr lang="en-US" sz="1200" spc="5" dirty="0">
                          <a:latin typeface="+mj-lt"/>
                          <a:cs typeface="Cambria"/>
                        </a:rPr>
                        <a:t>-</a:t>
                      </a:r>
                      <a:r>
                        <a:rPr lang="en-US" sz="1200" spc="25" dirty="0">
                          <a:latin typeface="+mj-lt"/>
                          <a:cs typeface="Cambria"/>
                        </a:rPr>
                        <a:t>&gt;</a:t>
                      </a:r>
                      <a:r>
                        <a:rPr lang="en-US" sz="1200" spc="35" dirty="0">
                          <a:latin typeface="+mj-lt"/>
                          <a:cs typeface="Times New Roman"/>
                        </a:rPr>
                        <a:t> </a:t>
                      </a:r>
                      <a:r>
                        <a:rPr lang="en-US" sz="1200" spc="35" dirty="0">
                          <a:latin typeface="+mj-lt"/>
                          <a:cs typeface="Cambria"/>
                        </a:rPr>
                        <a:t>D</a:t>
                      </a:r>
                      <a:r>
                        <a:rPr lang="en-US" sz="1200" spc="15" dirty="0">
                          <a:latin typeface="+mj-lt"/>
                          <a:cs typeface="Cambria"/>
                        </a:rPr>
                        <a:t>a</a:t>
                      </a:r>
                      <a:r>
                        <a:rPr lang="en-US" sz="1200" spc="5" dirty="0">
                          <a:latin typeface="+mj-lt"/>
                          <a:cs typeface="Cambria"/>
                        </a:rPr>
                        <a:t>t</a:t>
                      </a:r>
                      <a:r>
                        <a:rPr lang="en-US" sz="1200" spc="20" dirty="0">
                          <a:latin typeface="+mj-lt"/>
                          <a:cs typeface="Cambria"/>
                        </a:rPr>
                        <a:t>a</a:t>
                      </a:r>
                      <a:r>
                        <a:rPr lang="en-US" sz="1200" spc="35" dirty="0">
                          <a:latin typeface="+mj-lt"/>
                          <a:cs typeface="Times New Roman"/>
                        </a:rPr>
                        <a:t> </a:t>
                      </a:r>
                      <a:r>
                        <a:rPr lang="en-US" sz="1200" spc="30" dirty="0">
                          <a:latin typeface="+mj-lt"/>
                          <a:cs typeface="Cambria"/>
                        </a:rPr>
                        <a:t>F</a:t>
                      </a:r>
                      <a:r>
                        <a:rPr lang="en-US" sz="1200" spc="20" dirty="0">
                          <a:latin typeface="+mj-lt"/>
                          <a:cs typeface="Cambria"/>
                        </a:rPr>
                        <a:t>l</a:t>
                      </a:r>
                      <a:r>
                        <a:rPr lang="en-US" sz="1200" spc="15" dirty="0">
                          <a:latin typeface="+mj-lt"/>
                          <a:cs typeface="Cambria"/>
                        </a:rPr>
                        <a:t>o</a:t>
                      </a:r>
                      <a:r>
                        <a:rPr lang="en-US" sz="1200" spc="35" dirty="0">
                          <a:latin typeface="+mj-lt"/>
                          <a:cs typeface="Cambria"/>
                        </a:rPr>
                        <a:t>w</a:t>
                      </a:r>
                      <a:r>
                        <a:rPr lang="en-US" sz="1200" spc="30" dirty="0">
                          <a:latin typeface="+mj-lt"/>
                          <a:cs typeface="Times New Roman"/>
                        </a:rPr>
                        <a:t> </a:t>
                      </a:r>
                      <a:r>
                        <a:rPr lang="en-US" sz="1200" spc="35" dirty="0">
                          <a:latin typeface="+mj-lt"/>
                          <a:cs typeface="Cambria"/>
                        </a:rPr>
                        <a:t>D</a:t>
                      </a:r>
                      <a:r>
                        <a:rPr lang="en-US" sz="1200" spc="20" dirty="0">
                          <a:latin typeface="+mj-lt"/>
                          <a:cs typeface="Cambria"/>
                        </a:rPr>
                        <a:t>iagr</a:t>
                      </a:r>
                      <a:r>
                        <a:rPr lang="en-US" sz="1200" spc="25" dirty="0">
                          <a:latin typeface="+mj-lt"/>
                          <a:cs typeface="Cambria"/>
                        </a:rPr>
                        <a:t>am</a:t>
                      </a:r>
                      <a:endParaRPr lang="en-US" sz="1200" dirty="0">
                        <a:latin typeface="+mj-lt"/>
                        <a:cs typeface="Cambria"/>
                      </a:endParaRPr>
                    </a:p>
                    <a:p>
                      <a:pPr marL="1345565" marR="2268855">
                        <a:lnSpc>
                          <a:spcPct val="115799"/>
                        </a:lnSpc>
                        <a:spcBef>
                          <a:spcPts val="25"/>
                        </a:spcBef>
                        <a:tabLst>
                          <a:tab pos="1734820" algn="l"/>
                        </a:tabLst>
                      </a:pPr>
                      <a:r>
                        <a:rPr lang="en-US" sz="1200" spc="30" dirty="0">
                          <a:latin typeface="+mj-lt"/>
                          <a:cs typeface="Cambria"/>
                        </a:rPr>
                        <a:t>FD</a:t>
                      </a:r>
                      <a:r>
                        <a:rPr lang="en-US" sz="1200" dirty="0">
                          <a:latin typeface="+mj-lt"/>
                          <a:cs typeface="Times New Roman"/>
                        </a:rPr>
                        <a:t>	</a:t>
                      </a:r>
                      <a:r>
                        <a:rPr lang="en-US" sz="1200" spc="-15" dirty="0">
                          <a:latin typeface="+mj-lt"/>
                          <a:cs typeface="Times New Roman"/>
                        </a:rPr>
                        <a:t> </a:t>
                      </a:r>
                      <a:r>
                        <a:rPr lang="en-US" sz="1200" spc="20" dirty="0">
                          <a:latin typeface="+mj-lt"/>
                          <a:cs typeface="Cambria"/>
                        </a:rPr>
                        <a:t>-&gt;</a:t>
                      </a:r>
                      <a:r>
                        <a:rPr lang="en-US" sz="1200" spc="-5" dirty="0">
                          <a:latin typeface="+mj-lt"/>
                          <a:cs typeface="Times New Roman"/>
                        </a:rPr>
                        <a:t> </a:t>
                      </a:r>
                      <a:r>
                        <a:rPr lang="en-US" sz="1200" spc="20" dirty="0">
                          <a:latin typeface="+mj-lt"/>
                          <a:cs typeface="Cambria"/>
                        </a:rPr>
                        <a:t>Context</a:t>
                      </a:r>
                      <a:r>
                        <a:rPr lang="en-US" sz="1200" spc="5" dirty="0">
                          <a:latin typeface="+mj-lt"/>
                          <a:cs typeface="Times New Roman"/>
                        </a:rPr>
                        <a:t> </a:t>
                      </a:r>
                      <a:r>
                        <a:rPr lang="en-US" sz="1200" spc="15" dirty="0">
                          <a:latin typeface="+mj-lt"/>
                          <a:cs typeface="Cambria"/>
                        </a:rPr>
                        <a:t>Flo</a:t>
                      </a:r>
                      <a:r>
                        <a:rPr lang="en-US" sz="1200" spc="35" dirty="0">
                          <a:latin typeface="+mj-lt"/>
                          <a:cs typeface="Cambria"/>
                        </a:rPr>
                        <a:t>w</a:t>
                      </a:r>
                      <a:r>
                        <a:rPr lang="en-US" sz="1200" dirty="0">
                          <a:latin typeface="+mj-lt"/>
                          <a:cs typeface="Times New Roman"/>
                        </a:rPr>
                        <a:t> </a:t>
                      </a:r>
                      <a:r>
                        <a:rPr lang="en-US" sz="1200" spc="35" dirty="0">
                          <a:latin typeface="+mj-lt"/>
                          <a:cs typeface="Cambria"/>
                        </a:rPr>
                        <a:t>D</a:t>
                      </a:r>
                      <a:r>
                        <a:rPr lang="en-US" sz="1200" spc="-5" dirty="0">
                          <a:latin typeface="+mj-lt"/>
                          <a:cs typeface="Cambria"/>
                        </a:rPr>
                        <a:t>i</a:t>
                      </a:r>
                      <a:r>
                        <a:rPr lang="en-US" sz="1200" spc="25" dirty="0">
                          <a:latin typeface="+mj-lt"/>
                          <a:cs typeface="Cambria"/>
                        </a:rPr>
                        <a:t>a</a:t>
                      </a:r>
                      <a:r>
                        <a:rPr lang="en-US" sz="1200" spc="5" dirty="0">
                          <a:latin typeface="+mj-lt"/>
                          <a:cs typeface="Cambria"/>
                        </a:rPr>
                        <a:t>g</a:t>
                      </a:r>
                      <a:r>
                        <a:rPr lang="en-US" sz="1200" spc="10" dirty="0">
                          <a:latin typeface="+mj-lt"/>
                          <a:cs typeface="Cambria"/>
                        </a:rPr>
                        <a:t>r</a:t>
                      </a:r>
                      <a:r>
                        <a:rPr lang="en-US" sz="1200" spc="25" dirty="0">
                          <a:latin typeface="+mj-lt"/>
                          <a:cs typeface="Cambria"/>
                        </a:rPr>
                        <a:t>a</a:t>
                      </a:r>
                      <a:r>
                        <a:rPr lang="en-US" sz="1200" spc="40" dirty="0">
                          <a:latin typeface="+mj-lt"/>
                          <a:cs typeface="Cambria"/>
                        </a:rPr>
                        <a:t>m</a:t>
                      </a:r>
                    </a:p>
                    <a:p>
                      <a:pPr marL="1345565" marR="2268855">
                        <a:lnSpc>
                          <a:spcPct val="115799"/>
                        </a:lnSpc>
                        <a:spcBef>
                          <a:spcPts val="25"/>
                        </a:spcBef>
                        <a:tabLst>
                          <a:tab pos="1734820" algn="l"/>
                        </a:tabLst>
                      </a:pPr>
                      <a:r>
                        <a:rPr lang="en-US" sz="1200" spc="30" dirty="0">
                          <a:latin typeface="+mj-lt"/>
                          <a:cs typeface="Cambria"/>
                        </a:rPr>
                        <a:t>E</a:t>
                      </a:r>
                      <a:r>
                        <a:rPr lang="en-US" sz="1200" spc="25" dirty="0">
                          <a:latin typeface="+mj-lt"/>
                          <a:cs typeface="Cambria"/>
                        </a:rPr>
                        <a:t>R</a:t>
                      </a:r>
                      <a:r>
                        <a:rPr lang="en-US" sz="1200" dirty="0">
                          <a:latin typeface="+mj-lt"/>
                          <a:cs typeface="Times New Roman"/>
                        </a:rPr>
                        <a:t>	</a:t>
                      </a:r>
                      <a:r>
                        <a:rPr lang="en-US" sz="1200" spc="20" dirty="0">
                          <a:latin typeface="+mj-lt"/>
                          <a:cs typeface="Cambria"/>
                        </a:rPr>
                        <a:t>-&gt;</a:t>
                      </a:r>
                      <a:r>
                        <a:rPr lang="en-US" sz="1200" spc="-50" dirty="0">
                          <a:latin typeface="+mj-lt"/>
                          <a:cs typeface="Times New Roman"/>
                        </a:rPr>
                        <a:t> </a:t>
                      </a:r>
                      <a:r>
                        <a:rPr lang="en-US" sz="1200" spc="20" dirty="0">
                          <a:latin typeface="+mj-lt"/>
                          <a:cs typeface="Cambria"/>
                        </a:rPr>
                        <a:t>Ent</a:t>
                      </a:r>
                      <a:r>
                        <a:rPr lang="en-US" sz="1200" spc="10" dirty="0">
                          <a:latin typeface="+mj-lt"/>
                          <a:cs typeface="Cambria"/>
                        </a:rPr>
                        <a:t>i</a:t>
                      </a:r>
                      <a:r>
                        <a:rPr lang="en-US" sz="1200" spc="5" dirty="0">
                          <a:latin typeface="+mj-lt"/>
                          <a:cs typeface="Cambria"/>
                        </a:rPr>
                        <a:t>t</a:t>
                      </a:r>
                      <a:r>
                        <a:rPr lang="en-US" sz="1200" spc="20" dirty="0">
                          <a:latin typeface="+mj-lt"/>
                          <a:cs typeface="Cambria"/>
                        </a:rPr>
                        <a:t>y</a:t>
                      </a:r>
                      <a:r>
                        <a:rPr lang="en-US" sz="1200" spc="-45" dirty="0">
                          <a:latin typeface="+mj-lt"/>
                          <a:cs typeface="Times New Roman"/>
                        </a:rPr>
                        <a:t> </a:t>
                      </a:r>
                      <a:r>
                        <a:rPr lang="en-US" sz="1200" spc="20" dirty="0">
                          <a:latin typeface="+mj-lt"/>
                          <a:cs typeface="Cambria"/>
                        </a:rPr>
                        <a:t>Re</a:t>
                      </a:r>
                      <a:r>
                        <a:rPr lang="en-US" sz="1200" spc="10" dirty="0">
                          <a:latin typeface="+mj-lt"/>
                          <a:cs typeface="Cambria"/>
                        </a:rPr>
                        <a:t>l</a:t>
                      </a:r>
                      <a:r>
                        <a:rPr lang="en-US" sz="1200" spc="15" dirty="0">
                          <a:latin typeface="+mj-lt"/>
                          <a:cs typeface="Cambria"/>
                        </a:rPr>
                        <a:t>atio</a:t>
                      </a:r>
                      <a:r>
                        <a:rPr lang="en-US" sz="1200" spc="30" dirty="0">
                          <a:latin typeface="+mj-lt"/>
                          <a:cs typeface="Cambria"/>
                        </a:rPr>
                        <a:t>n</a:t>
                      </a:r>
                      <a:r>
                        <a:rPr lang="en-US" sz="1200" spc="20" dirty="0">
                          <a:latin typeface="+mj-lt"/>
                          <a:cs typeface="Cambria"/>
                        </a:rPr>
                        <a:t>sh</a:t>
                      </a:r>
                      <a:r>
                        <a:rPr lang="en-US" sz="1200" spc="-5" dirty="0">
                          <a:latin typeface="+mj-lt"/>
                          <a:cs typeface="Cambria"/>
                        </a:rPr>
                        <a:t>i</a:t>
                      </a:r>
                      <a:r>
                        <a:rPr lang="en-US" sz="1200" spc="25" dirty="0">
                          <a:latin typeface="+mj-lt"/>
                          <a:cs typeface="Cambria"/>
                        </a:rPr>
                        <a:t>p</a:t>
                      </a:r>
                      <a:endParaRPr lang="en-US" sz="1200" dirty="0">
                        <a:latin typeface="+mj-lt"/>
                        <a:cs typeface="Cambria"/>
                      </a:endParaRPr>
                    </a:p>
                    <a:p>
                      <a:pPr marL="1345565" marR="1332230">
                        <a:lnSpc>
                          <a:spcPct val="115799"/>
                        </a:lnSpc>
                        <a:tabLst>
                          <a:tab pos="1762125" algn="l"/>
                        </a:tabLst>
                      </a:pPr>
                      <a:r>
                        <a:rPr lang="en-US" sz="1200" spc="10" dirty="0">
                          <a:latin typeface="+mj-lt"/>
                          <a:cs typeface="Cambria"/>
                        </a:rPr>
                        <a:t>I</a:t>
                      </a:r>
                      <a:r>
                        <a:rPr lang="en-US" sz="1200" spc="35" dirty="0">
                          <a:latin typeface="+mj-lt"/>
                          <a:cs typeface="Cambria"/>
                        </a:rPr>
                        <a:t>D</a:t>
                      </a:r>
                      <a:r>
                        <a:rPr lang="en-US" sz="1200" spc="25" dirty="0">
                          <a:latin typeface="+mj-lt"/>
                          <a:cs typeface="Cambria"/>
                        </a:rPr>
                        <a:t>E</a:t>
                      </a:r>
                      <a:r>
                        <a:rPr lang="en-US" sz="1200" dirty="0">
                          <a:latin typeface="+mj-lt"/>
                          <a:cs typeface="Times New Roman"/>
                        </a:rPr>
                        <a:t>	</a:t>
                      </a:r>
                      <a:r>
                        <a:rPr lang="en-US" sz="1200" spc="-5" dirty="0">
                          <a:latin typeface="+mj-lt"/>
                          <a:cs typeface="Cambria"/>
                        </a:rPr>
                        <a:t>-</a:t>
                      </a:r>
                      <a:r>
                        <a:rPr lang="en-US" sz="1200" spc="-10" dirty="0">
                          <a:latin typeface="+mj-lt"/>
                          <a:cs typeface="Cambria"/>
                        </a:rPr>
                        <a:t>&gt;</a:t>
                      </a:r>
                      <a:r>
                        <a:rPr lang="en-US" sz="1200" spc="-45" dirty="0">
                          <a:latin typeface="+mj-lt"/>
                          <a:cs typeface="Times New Roman"/>
                        </a:rPr>
                        <a:t> </a:t>
                      </a:r>
                      <a:r>
                        <a:rPr lang="en-US" sz="1200" spc="-5" dirty="0">
                          <a:latin typeface="+mj-lt"/>
                          <a:cs typeface="Cambria"/>
                        </a:rPr>
                        <a:t>In</a:t>
                      </a:r>
                      <a:r>
                        <a:rPr lang="en-US" sz="1200" dirty="0">
                          <a:latin typeface="+mj-lt"/>
                          <a:cs typeface="Cambria"/>
                        </a:rPr>
                        <a:t>t</a:t>
                      </a:r>
                      <a:r>
                        <a:rPr lang="en-US" sz="1200" spc="-10" dirty="0">
                          <a:latin typeface="+mj-lt"/>
                          <a:cs typeface="Cambria"/>
                        </a:rPr>
                        <a:t>e</a:t>
                      </a:r>
                      <a:r>
                        <a:rPr lang="en-US" sz="1200" spc="-5" dirty="0">
                          <a:latin typeface="+mj-lt"/>
                          <a:cs typeface="Cambria"/>
                        </a:rPr>
                        <a:t>g</a:t>
                      </a:r>
                      <a:r>
                        <a:rPr lang="en-US" sz="1200" spc="-10" dirty="0">
                          <a:latin typeface="+mj-lt"/>
                          <a:cs typeface="Cambria"/>
                        </a:rPr>
                        <a:t>r</a:t>
                      </a:r>
                      <a:r>
                        <a:rPr lang="en-US" sz="1200" spc="-5" dirty="0">
                          <a:latin typeface="+mj-lt"/>
                          <a:cs typeface="Cambria"/>
                        </a:rPr>
                        <a:t>a</a:t>
                      </a:r>
                      <a:r>
                        <a:rPr lang="en-US" sz="1200" dirty="0">
                          <a:latin typeface="+mj-lt"/>
                          <a:cs typeface="Cambria"/>
                        </a:rPr>
                        <a:t>t</a:t>
                      </a:r>
                      <a:r>
                        <a:rPr lang="en-US" sz="1200" spc="-10" dirty="0">
                          <a:latin typeface="+mj-lt"/>
                          <a:cs typeface="Cambria"/>
                        </a:rPr>
                        <a:t>ed</a:t>
                      </a:r>
                      <a:r>
                        <a:rPr lang="en-US" sz="1200" spc="-40" dirty="0">
                          <a:latin typeface="+mj-lt"/>
                          <a:cs typeface="Times New Roman"/>
                        </a:rPr>
                        <a:t> </a:t>
                      </a:r>
                      <a:r>
                        <a:rPr lang="en-US" sz="1200" spc="-10" dirty="0">
                          <a:latin typeface="+mj-lt"/>
                          <a:cs typeface="Cambria"/>
                        </a:rPr>
                        <a:t>De</a:t>
                      </a:r>
                      <a:r>
                        <a:rPr lang="en-US" sz="1200" spc="-15" dirty="0">
                          <a:latin typeface="+mj-lt"/>
                          <a:cs typeface="Cambria"/>
                        </a:rPr>
                        <a:t>v</a:t>
                      </a:r>
                      <a:r>
                        <a:rPr lang="en-US" sz="1200" dirty="0">
                          <a:latin typeface="+mj-lt"/>
                          <a:cs typeface="Cambria"/>
                        </a:rPr>
                        <a:t>elop</a:t>
                      </a:r>
                      <a:r>
                        <a:rPr lang="en-US" sz="1200" spc="5" dirty="0">
                          <a:latin typeface="+mj-lt"/>
                          <a:cs typeface="Cambria"/>
                        </a:rPr>
                        <a:t>m</a:t>
                      </a:r>
                      <a:r>
                        <a:rPr lang="en-US" sz="1200" spc="-10" dirty="0">
                          <a:latin typeface="+mj-lt"/>
                          <a:cs typeface="Cambria"/>
                        </a:rPr>
                        <a:t>en</a:t>
                      </a:r>
                      <a:r>
                        <a:rPr lang="en-US" sz="1200" dirty="0">
                          <a:latin typeface="+mj-lt"/>
                          <a:cs typeface="Cambria"/>
                        </a:rPr>
                        <a:t>t</a:t>
                      </a:r>
                      <a:r>
                        <a:rPr lang="en-US" sz="1200" spc="-30" dirty="0">
                          <a:latin typeface="+mj-lt"/>
                          <a:cs typeface="Times New Roman"/>
                        </a:rPr>
                        <a:t> </a:t>
                      </a:r>
                      <a:r>
                        <a:rPr lang="en-US" sz="1200" dirty="0">
                          <a:latin typeface="+mj-lt"/>
                          <a:cs typeface="Cambria"/>
                        </a:rPr>
                        <a:t>E</a:t>
                      </a:r>
                      <a:r>
                        <a:rPr lang="en-US" sz="1200" spc="-15" dirty="0">
                          <a:latin typeface="+mj-lt"/>
                          <a:cs typeface="Cambria"/>
                        </a:rPr>
                        <a:t>nvir</a:t>
                      </a:r>
                      <a:r>
                        <a:rPr lang="en-US" sz="1200" dirty="0">
                          <a:latin typeface="+mj-lt"/>
                          <a:cs typeface="Cambria"/>
                        </a:rPr>
                        <a:t>onment</a:t>
                      </a:r>
                      <a:r>
                        <a:rPr lang="en-US" sz="1200" dirty="0">
                          <a:latin typeface="+mj-lt"/>
                          <a:cs typeface="Times New Roman"/>
                        </a:rPr>
                        <a:t>  </a:t>
                      </a:r>
                    </a:p>
                    <a:p>
                      <a:pPr marL="1345565" marR="1332230">
                        <a:lnSpc>
                          <a:spcPct val="115799"/>
                        </a:lnSpc>
                        <a:tabLst>
                          <a:tab pos="1762125" algn="l"/>
                        </a:tabLst>
                      </a:pPr>
                      <a:r>
                        <a:rPr lang="en-US" sz="1200" dirty="0">
                          <a:latin typeface="+mj-lt"/>
                          <a:cs typeface="Cambria"/>
                        </a:rPr>
                        <a:t>S</a:t>
                      </a:r>
                      <a:r>
                        <a:rPr lang="en-US" sz="1200" spc="-5" dirty="0">
                          <a:latin typeface="+mj-lt"/>
                          <a:cs typeface="Cambria"/>
                        </a:rPr>
                        <a:t>R</a:t>
                      </a:r>
                      <a:r>
                        <a:rPr lang="en-US" sz="1200" dirty="0">
                          <a:latin typeface="+mj-lt"/>
                          <a:cs typeface="Cambria"/>
                        </a:rPr>
                        <a:t>S</a:t>
                      </a:r>
                      <a:r>
                        <a:rPr lang="en-US" sz="1200" spc="135" dirty="0">
                          <a:latin typeface="+mj-lt"/>
                          <a:cs typeface="Times New Roman"/>
                        </a:rPr>
                        <a:t> </a:t>
                      </a:r>
                      <a:r>
                        <a:rPr lang="en-US" sz="1200" spc="-5" dirty="0">
                          <a:latin typeface="+mj-lt"/>
                          <a:cs typeface="Cambria"/>
                        </a:rPr>
                        <a:t>-</a:t>
                      </a:r>
                      <a:r>
                        <a:rPr lang="en-US" sz="1200" spc="-10" dirty="0">
                          <a:latin typeface="+mj-lt"/>
                          <a:cs typeface="Cambria"/>
                        </a:rPr>
                        <a:t>&gt;</a:t>
                      </a:r>
                      <a:r>
                        <a:rPr lang="en-US" sz="1200" spc="-45" dirty="0">
                          <a:latin typeface="+mj-lt"/>
                          <a:cs typeface="Times New Roman"/>
                        </a:rPr>
                        <a:t> </a:t>
                      </a:r>
                      <a:r>
                        <a:rPr lang="en-US" sz="1200" dirty="0">
                          <a:latin typeface="+mj-lt"/>
                          <a:cs typeface="Cambria"/>
                        </a:rPr>
                        <a:t>S</a:t>
                      </a:r>
                      <a:r>
                        <a:rPr lang="en-US" sz="1200" spc="-10" dirty="0">
                          <a:latin typeface="+mj-lt"/>
                          <a:cs typeface="Cambria"/>
                        </a:rPr>
                        <a:t>of</a:t>
                      </a:r>
                      <a:r>
                        <a:rPr lang="en-US" sz="1200" spc="-5" dirty="0">
                          <a:latin typeface="+mj-lt"/>
                          <a:cs typeface="Cambria"/>
                        </a:rPr>
                        <a:t>twar</a:t>
                      </a:r>
                      <a:r>
                        <a:rPr lang="en-US" sz="1200" spc="-10" dirty="0">
                          <a:latin typeface="+mj-lt"/>
                          <a:cs typeface="Cambria"/>
                        </a:rPr>
                        <a:t>e</a:t>
                      </a:r>
                      <a:r>
                        <a:rPr lang="en-US" sz="1200" spc="-25" dirty="0">
                          <a:latin typeface="+mj-lt"/>
                          <a:cs typeface="Times New Roman"/>
                        </a:rPr>
                        <a:t> </a:t>
                      </a:r>
                      <a:r>
                        <a:rPr lang="en-US" sz="1200" spc="-15" dirty="0">
                          <a:latin typeface="+mj-lt"/>
                          <a:cs typeface="Cambria"/>
                        </a:rPr>
                        <a:t>Re</a:t>
                      </a:r>
                      <a:r>
                        <a:rPr lang="en-US" sz="1200" spc="-10" dirty="0">
                          <a:latin typeface="+mj-lt"/>
                          <a:cs typeface="Cambria"/>
                        </a:rPr>
                        <a:t>quiremen</a:t>
                      </a:r>
                      <a:r>
                        <a:rPr lang="en-US" sz="1200" dirty="0">
                          <a:latin typeface="+mj-lt"/>
                          <a:cs typeface="Cambria"/>
                        </a:rPr>
                        <a:t>t</a:t>
                      </a:r>
                      <a:r>
                        <a:rPr lang="en-US" sz="1200" spc="-10" dirty="0">
                          <a:latin typeface="+mj-lt"/>
                          <a:cs typeface="Times New Roman"/>
                        </a:rPr>
                        <a:t> </a:t>
                      </a:r>
                      <a:r>
                        <a:rPr lang="en-US" sz="1200" dirty="0">
                          <a:latin typeface="+mj-lt"/>
                          <a:cs typeface="Cambria"/>
                        </a:rPr>
                        <a:t>Sp</a:t>
                      </a:r>
                      <a:r>
                        <a:rPr lang="en-US" sz="1200" spc="-10" dirty="0">
                          <a:latin typeface="+mj-lt"/>
                          <a:cs typeface="Cambria"/>
                        </a:rPr>
                        <a:t>e</a:t>
                      </a:r>
                      <a:r>
                        <a:rPr lang="en-US" sz="1200" spc="-25" dirty="0">
                          <a:latin typeface="+mj-lt"/>
                          <a:cs typeface="Cambria"/>
                        </a:rPr>
                        <a:t>c</a:t>
                      </a:r>
                      <a:r>
                        <a:rPr lang="en-US" sz="1200" spc="-5" dirty="0">
                          <a:latin typeface="+mj-lt"/>
                          <a:cs typeface="Cambria"/>
                        </a:rPr>
                        <a:t>ification</a:t>
                      </a:r>
                      <a:endParaRPr lang="en-US" sz="1200" dirty="0">
                        <a:latin typeface="+mj-lt"/>
                        <a:cs typeface="Cambria"/>
                      </a:endParaRPr>
                    </a:p>
                  </a:txBody>
                  <a:tcPr/>
                </a:tc>
                <a:extLst>
                  <a:ext uri="{0D108BD9-81ED-4DB2-BD59-A6C34878D82A}">
                    <a16:rowId xmlns:a16="http://schemas.microsoft.com/office/drawing/2014/main" val="1137217808"/>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DA811B1E-E775-15A2-E92C-2CF2F46C5E8B}"/>
              </a:ext>
            </a:extLst>
          </p:cNvPr>
          <p:cNvGraphicFramePr>
            <a:graphicFrameLocks noGrp="1"/>
          </p:cNvGraphicFramePr>
          <p:nvPr>
            <p:extLst>
              <p:ext uri="{D42A27DB-BD31-4B8C-83A1-F6EECF244321}">
                <p14:modId xmlns:p14="http://schemas.microsoft.com/office/powerpoint/2010/main" val="4174958135"/>
              </p:ext>
            </p:extLst>
          </p:nvPr>
        </p:nvGraphicFramePr>
        <p:xfrm>
          <a:off x="627681" y="539750"/>
          <a:ext cx="7880888" cy="3652542"/>
        </p:xfrm>
        <a:graphic>
          <a:graphicData uri="http://schemas.openxmlformats.org/drawingml/2006/table">
            <a:tbl>
              <a:tblPr firstRow="1" bandRow="1">
                <a:tableStyleId>{2D5ABB26-0587-4C30-8999-92F81FD0307C}</a:tableStyleId>
              </a:tblPr>
              <a:tblGrid>
                <a:gridCol w="7880888">
                  <a:extLst>
                    <a:ext uri="{9D8B030D-6E8A-4147-A177-3AD203B41FA5}">
                      <a16:colId xmlns:a16="http://schemas.microsoft.com/office/drawing/2014/main" val="4115763751"/>
                    </a:ext>
                  </a:extLst>
                </a:gridCol>
              </a:tblGrid>
              <a:tr h="3652542">
                <a:tc>
                  <a:txBody>
                    <a:bodyPr/>
                    <a:lstStyle/>
                    <a:p>
                      <a:r>
                        <a:rPr lang="en-IN" sz="1400" b="1" dirty="0"/>
                        <a:t>Product Perspective:</a:t>
                      </a:r>
                    </a:p>
                    <a:p>
                      <a:r>
                        <a:rPr lang="en-US" sz="1400" b="0" i="0" u="none" strike="noStrike" cap="none" dirty="0">
                          <a:solidFill>
                            <a:schemeClr val="tx1"/>
                          </a:solidFill>
                          <a:effectLst/>
                          <a:latin typeface="+mn-lt"/>
                          <a:ea typeface="+mn-ea"/>
                          <a:cs typeface="+mn-cs"/>
                          <a:sym typeface="Arial"/>
                        </a:rPr>
                        <a:t>The money transfer application is designed with the user's needs in mind. This includes features that make it easy for users to send and receive money, as well as tools for managing their accounts, tracking transactions, and accessing customer support. The user interface is intuitive and easy to navigate, with clear instructions and feedback to guide users through each step of the process. It is also be designed with accessibility in mind, so that users of all abilities can use the app comfortably.</a:t>
                      </a:r>
                    </a:p>
                    <a:p>
                      <a:endParaRPr lang="en-US" sz="1400" b="0" i="0" u="none" strike="noStrike" cap="none" dirty="0">
                        <a:solidFill>
                          <a:schemeClr val="tx1"/>
                        </a:solidFill>
                        <a:effectLst/>
                        <a:latin typeface="+mn-lt"/>
                        <a:ea typeface="+mn-ea"/>
                        <a:cs typeface="+mn-cs"/>
                        <a:sym typeface="Arial"/>
                      </a:endParaRPr>
                    </a:p>
                    <a:p>
                      <a:r>
                        <a:rPr lang="en-IN" sz="1400" b="1" i="0" u="none" strike="noStrike" cap="none" dirty="0">
                          <a:solidFill>
                            <a:schemeClr val="tx1"/>
                          </a:solidFill>
                          <a:effectLst/>
                          <a:latin typeface="+mn-lt"/>
                          <a:ea typeface="+mn-ea"/>
                          <a:cs typeface="+mn-cs"/>
                          <a:sym typeface="Arial"/>
                        </a:rPr>
                        <a:t>Hardware Requirements:</a:t>
                      </a:r>
                    </a:p>
                    <a:p>
                      <a:r>
                        <a:rPr lang="en-IN" sz="1400" dirty="0">
                          <a:latin typeface="+mj-lt"/>
                          <a:cs typeface="Cambria"/>
                        </a:rPr>
                        <a:t>P</a:t>
                      </a:r>
                      <a:r>
                        <a:rPr lang="en-IN" sz="1400" spc="-10" dirty="0">
                          <a:latin typeface="+mj-lt"/>
                          <a:cs typeface="Cambria"/>
                        </a:rPr>
                        <a:t>rocesso</a:t>
                      </a:r>
                      <a:r>
                        <a:rPr lang="en-IN" sz="1400" spc="50" dirty="0">
                          <a:latin typeface="+mj-lt"/>
                          <a:cs typeface="Cambria"/>
                        </a:rPr>
                        <a:t>r: </a:t>
                      </a:r>
                      <a:r>
                        <a:rPr lang="en-IN" sz="1400" spc="-5" dirty="0">
                          <a:latin typeface="+mj-lt"/>
                          <a:cs typeface="Cambria"/>
                        </a:rPr>
                        <a:t>In</a:t>
                      </a:r>
                      <a:r>
                        <a:rPr lang="en-IN" sz="1400" dirty="0">
                          <a:latin typeface="+mj-lt"/>
                          <a:cs typeface="Cambria"/>
                        </a:rPr>
                        <a:t>tel</a:t>
                      </a:r>
                      <a:r>
                        <a:rPr lang="en-IN" sz="1400" spc="-60" dirty="0">
                          <a:latin typeface="+mj-lt"/>
                          <a:cs typeface="Times New Roman"/>
                        </a:rPr>
                        <a:t> </a:t>
                      </a:r>
                      <a:r>
                        <a:rPr lang="en-IN" sz="1400" spc="-5" dirty="0">
                          <a:latin typeface="+mj-lt"/>
                          <a:cs typeface="Cambria"/>
                        </a:rPr>
                        <a:t>i5</a:t>
                      </a:r>
                    </a:p>
                    <a:p>
                      <a:r>
                        <a:rPr lang="en-IN" sz="1400" spc="-5" dirty="0">
                          <a:latin typeface="+mj-lt"/>
                          <a:cs typeface="Cambria"/>
                        </a:rPr>
                        <a:t>Wi</a:t>
                      </a:r>
                      <a:r>
                        <a:rPr lang="en-IN" sz="1400" dirty="0">
                          <a:latin typeface="+mj-lt"/>
                          <a:cs typeface="Cambria"/>
                        </a:rPr>
                        <a:t>n</a:t>
                      </a:r>
                      <a:r>
                        <a:rPr lang="en-IN" sz="1400" spc="-20" dirty="0">
                          <a:latin typeface="+mj-lt"/>
                          <a:cs typeface="Cambria"/>
                        </a:rPr>
                        <a:t>d</a:t>
                      </a:r>
                      <a:r>
                        <a:rPr lang="en-IN" sz="1400" dirty="0">
                          <a:latin typeface="+mj-lt"/>
                          <a:cs typeface="Cambria"/>
                        </a:rPr>
                        <a:t>o</a:t>
                      </a:r>
                      <a:r>
                        <a:rPr lang="en-IN" sz="1400" spc="-10" dirty="0">
                          <a:latin typeface="+mj-lt"/>
                          <a:cs typeface="Cambria"/>
                        </a:rPr>
                        <a:t>ws:</a:t>
                      </a:r>
                      <a:r>
                        <a:rPr lang="en-IN" sz="1400" spc="-75" dirty="0">
                          <a:latin typeface="+mj-lt"/>
                          <a:cs typeface="Times New Roman"/>
                        </a:rPr>
                        <a:t> </a:t>
                      </a:r>
                      <a:r>
                        <a:rPr lang="en-IN" sz="1400" spc="-15" dirty="0">
                          <a:latin typeface="+mj-lt"/>
                          <a:cs typeface="Cambria"/>
                        </a:rPr>
                        <a:t>7/8</a:t>
                      </a:r>
                      <a:r>
                        <a:rPr lang="en-IN" sz="1400" spc="10" dirty="0">
                          <a:latin typeface="+mj-lt"/>
                          <a:cs typeface="Cambria"/>
                        </a:rPr>
                        <a:t>/</a:t>
                      </a:r>
                      <a:r>
                        <a:rPr lang="en-IN" sz="1400" spc="-15" dirty="0">
                          <a:latin typeface="+mj-lt"/>
                          <a:cs typeface="Cambria"/>
                        </a:rPr>
                        <a:t>8</a:t>
                      </a:r>
                      <a:r>
                        <a:rPr lang="en-IN" sz="1400" dirty="0">
                          <a:latin typeface="+mj-lt"/>
                          <a:cs typeface="Cambria"/>
                        </a:rPr>
                        <a:t>.</a:t>
                      </a:r>
                      <a:r>
                        <a:rPr lang="en-IN" sz="1400" spc="-15" dirty="0">
                          <a:latin typeface="+mj-lt"/>
                          <a:cs typeface="Cambria"/>
                        </a:rPr>
                        <a:t>1/1</a:t>
                      </a:r>
                      <a:r>
                        <a:rPr lang="en-IN" sz="1400" spc="-10" dirty="0">
                          <a:latin typeface="+mj-lt"/>
                          <a:cs typeface="Cambria"/>
                        </a:rPr>
                        <a:t>0</a:t>
                      </a:r>
                    </a:p>
                    <a:p>
                      <a:endParaRPr lang="en-IN" sz="1400" dirty="0">
                        <a:latin typeface="+mj-lt"/>
                        <a:cs typeface="Cambria"/>
                      </a:endParaRPr>
                    </a:p>
                    <a:p>
                      <a:r>
                        <a:rPr lang="en-IN" sz="1400" b="1" i="0" u="none" strike="noStrike" cap="none" dirty="0">
                          <a:solidFill>
                            <a:schemeClr val="tx1"/>
                          </a:solidFill>
                          <a:effectLst/>
                          <a:latin typeface="+mn-lt"/>
                          <a:ea typeface="+mn-ea"/>
                          <a:cs typeface="+mn-cs"/>
                          <a:sym typeface="Arial"/>
                        </a:rPr>
                        <a:t>Software Requirements:</a:t>
                      </a:r>
                    </a:p>
                    <a:p>
                      <a:pPr rtl="0"/>
                      <a:r>
                        <a:rPr lang="en-IN" sz="1400" b="0" i="0" u="none" strike="noStrike" cap="none" dirty="0">
                          <a:solidFill>
                            <a:schemeClr val="tx1"/>
                          </a:solidFill>
                          <a:effectLst/>
                          <a:latin typeface="+mn-lt"/>
                          <a:ea typeface="+mn-ea"/>
                          <a:cs typeface="+mn-cs"/>
                          <a:sym typeface="Arial"/>
                        </a:rPr>
                        <a:t>Visual Studio: 2GB RAM ,1.2 GHz</a:t>
                      </a:r>
                      <a:endParaRPr lang="en-IN" sz="1400" dirty="0">
                        <a:effectLst/>
                      </a:endParaRPr>
                    </a:p>
                    <a:p>
                      <a:r>
                        <a:rPr lang="en-US" sz="1400" b="0" i="0" u="none" strike="noStrike" cap="none" dirty="0">
                          <a:solidFill>
                            <a:schemeClr val="tx1"/>
                          </a:solidFill>
                          <a:effectLst/>
                          <a:latin typeface="+mn-lt"/>
                          <a:ea typeface="+mn-ea"/>
                          <a:cs typeface="+mn-cs"/>
                          <a:sym typeface="Arial"/>
                        </a:rPr>
                        <a:t>Front-end: React JS</a:t>
                      </a:r>
                    </a:p>
                    <a:p>
                      <a:r>
                        <a:rPr lang="en-US" sz="1400" b="0" i="0" u="none" strike="noStrike" cap="none" dirty="0">
                          <a:solidFill>
                            <a:schemeClr val="tx1"/>
                          </a:solidFill>
                          <a:effectLst/>
                          <a:latin typeface="+mn-lt"/>
                          <a:ea typeface="+mn-ea"/>
                          <a:cs typeface="+mn-cs"/>
                          <a:sym typeface="Arial"/>
                        </a:rPr>
                        <a:t>Back-end: </a:t>
                      </a:r>
                      <a:r>
                        <a:rPr lang="en-US" sz="1400" b="0" i="0" u="none" strike="noStrike" cap="none" dirty="0" err="1">
                          <a:solidFill>
                            <a:schemeClr val="tx1"/>
                          </a:solidFill>
                          <a:effectLst/>
                          <a:latin typeface="+mn-lt"/>
                          <a:ea typeface="+mn-ea"/>
                          <a:cs typeface="+mn-cs"/>
                          <a:sym typeface="Arial"/>
                        </a:rPr>
                        <a:t>Json</a:t>
                      </a:r>
                      <a:endParaRPr lang="en-US" sz="1400" b="0" i="0" u="none" strike="noStrike" cap="none" dirty="0">
                        <a:solidFill>
                          <a:schemeClr val="tx1"/>
                        </a:solidFill>
                        <a:effectLst/>
                        <a:latin typeface="+mn-lt"/>
                        <a:ea typeface="+mn-ea"/>
                        <a:cs typeface="+mn-cs"/>
                        <a:sym typeface="Arial"/>
                      </a:endParaRPr>
                    </a:p>
                  </a:txBody>
                  <a:tcPr/>
                </a:tc>
                <a:extLst>
                  <a:ext uri="{0D108BD9-81ED-4DB2-BD59-A6C34878D82A}">
                    <a16:rowId xmlns:a16="http://schemas.microsoft.com/office/drawing/2014/main" val="1698797511"/>
                  </a:ext>
                </a:extLst>
              </a:tr>
            </a:tbl>
          </a:graphicData>
        </a:graphic>
      </p:graphicFrame>
    </p:spTree>
    <p:extLst>
      <p:ext uri="{BB962C8B-B14F-4D97-AF65-F5344CB8AC3E}">
        <p14:creationId xmlns:p14="http://schemas.microsoft.com/office/powerpoint/2010/main" val="434244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8700047B-DD4E-6E00-88BA-B596468278FE}"/>
              </a:ext>
            </a:extLst>
          </p:cNvPr>
          <p:cNvGraphicFramePr>
            <a:graphicFrameLocks noGrp="1"/>
          </p:cNvGraphicFramePr>
          <p:nvPr>
            <p:extLst>
              <p:ext uri="{D42A27DB-BD31-4B8C-83A1-F6EECF244321}">
                <p14:modId xmlns:p14="http://schemas.microsoft.com/office/powerpoint/2010/main" val="3994175484"/>
              </p:ext>
            </p:extLst>
          </p:nvPr>
        </p:nvGraphicFramePr>
        <p:xfrm>
          <a:off x="650929" y="325464"/>
          <a:ext cx="8214102" cy="4300780"/>
        </p:xfrm>
        <a:graphic>
          <a:graphicData uri="http://schemas.openxmlformats.org/drawingml/2006/table">
            <a:tbl>
              <a:tblPr firstRow="1" bandRow="1">
                <a:tableStyleId>{2D5ABB26-0587-4C30-8999-92F81FD0307C}</a:tableStyleId>
              </a:tblPr>
              <a:tblGrid>
                <a:gridCol w="8214102">
                  <a:extLst>
                    <a:ext uri="{9D8B030D-6E8A-4147-A177-3AD203B41FA5}">
                      <a16:colId xmlns:a16="http://schemas.microsoft.com/office/drawing/2014/main" val="2851814406"/>
                    </a:ext>
                  </a:extLst>
                </a:gridCol>
              </a:tblGrid>
              <a:tr h="4300780">
                <a:tc>
                  <a:txBody>
                    <a:bodyPr/>
                    <a:lstStyle/>
                    <a:p>
                      <a:pPr algn="ctr"/>
                      <a:r>
                        <a:rPr lang="en-IN" b="1" dirty="0"/>
                        <a:t>Functional Requirements</a:t>
                      </a:r>
                    </a:p>
                    <a:p>
                      <a:endParaRPr lang="en-IN" b="1" dirty="0"/>
                    </a:p>
                    <a:p>
                      <a:r>
                        <a:rPr lang="en-US" sz="1200" b="0" u="none" strike="noStrike" cap="none" dirty="0">
                          <a:solidFill>
                            <a:srgbClr val="000000"/>
                          </a:solidFill>
                          <a:effectLst/>
                          <a:sym typeface="Arial"/>
                        </a:rPr>
                        <a:t>1. </a:t>
                      </a:r>
                      <a:r>
                        <a:rPr lang="en-US" sz="1200" b="0" u="sng" strike="noStrike" cap="none" dirty="0">
                          <a:solidFill>
                            <a:srgbClr val="000000"/>
                          </a:solidFill>
                          <a:effectLst/>
                          <a:sym typeface="Arial"/>
                        </a:rPr>
                        <a:t>User registration and login</a:t>
                      </a:r>
                      <a:r>
                        <a:rPr lang="en-US" sz="1200" b="0" u="none" strike="noStrike" cap="none" dirty="0">
                          <a:solidFill>
                            <a:srgbClr val="000000"/>
                          </a:solidFill>
                          <a:effectLst/>
                          <a:sym typeface="Arial"/>
                        </a:rPr>
                        <a:t>: The app should allow users to create an account, enter their personal information, and securely log in to the app.</a:t>
                      </a:r>
                    </a:p>
                    <a:p>
                      <a:r>
                        <a:rPr lang="en-US" sz="1200" b="0" u="none" strike="noStrike" cap="none" dirty="0">
                          <a:solidFill>
                            <a:srgbClr val="000000"/>
                          </a:solidFill>
                          <a:effectLst/>
                          <a:sym typeface="Arial"/>
                        </a:rPr>
                        <a:t>2. </a:t>
                      </a:r>
                      <a:r>
                        <a:rPr lang="en-US" sz="1200" b="0" u="sng" strike="noStrike" cap="none" dirty="0">
                          <a:solidFill>
                            <a:srgbClr val="000000"/>
                          </a:solidFill>
                          <a:effectLst/>
                          <a:sym typeface="Arial"/>
                        </a:rPr>
                        <a:t>Send and receive money</a:t>
                      </a:r>
                      <a:r>
                        <a:rPr lang="en-US" sz="1200" b="0" u="none" strike="noStrike" cap="none" dirty="0">
                          <a:solidFill>
                            <a:srgbClr val="000000"/>
                          </a:solidFill>
                          <a:effectLst/>
                          <a:sym typeface="Arial"/>
                        </a:rPr>
                        <a:t>: The app should allow users to send and receive money, either to other users of the app or to external bank accounts or payment systems.</a:t>
                      </a:r>
                    </a:p>
                    <a:p>
                      <a:r>
                        <a:rPr lang="en-US" sz="1200" b="0" u="none" strike="noStrike" cap="none" dirty="0">
                          <a:solidFill>
                            <a:srgbClr val="000000"/>
                          </a:solidFill>
                          <a:effectLst/>
                          <a:sym typeface="Arial"/>
                        </a:rPr>
                        <a:t>3. </a:t>
                      </a:r>
                      <a:r>
                        <a:rPr lang="en-US" sz="1200" b="0" u="sng" strike="noStrike" cap="none" dirty="0">
                          <a:solidFill>
                            <a:srgbClr val="000000"/>
                          </a:solidFill>
                          <a:effectLst/>
                          <a:sym typeface="Arial"/>
                        </a:rPr>
                        <a:t>Currency conversion</a:t>
                      </a:r>
                      <a:r>
                        <a:rPr lang="en-US" sz="1200" b="0" u="none" strike="noStrike" cap="none" dirty="0">
                          <a:solidFill>
                            <a:srgbClr val="000000"/>
                          </a:solidFill>
                          <a:effectLst/>
                          <a:sym typeface="Arial"/>
                        </a:rPr>
                        <a:t>: The app should support multiple currencies and provide currency conversion capabilities for transactions that involve different currencies.</a:t>
                      </a:r>
                    </a:p>
                    <a:p>
                      <a:r>
                        <a:rPr lang="en-US" sz="1200" b="0" u="none" strike="noStrike" cap="none" dirty="0">
                          <a:solidFill>
                            <a:srgbClr val="000000"/>
                          </a:solidFill>
                          <a:effectLst/>
                          <a:sym typeface="Arial"/>
                        </a:rPr>
                        <a:t>4. </a:t>
                      </a:r>
                      <a:r>
                        <a:rPr lang="en-US" sz="1200" b="0" u="sng" strike="noStrike" cap="none" dirty="0">
                          <a:solidFill>
                            <a:srgbClr val="000000"/>
                          </a:solidFill>
                          <a:effectLst/>
                          <a:sym typeface="Arial"/>
                        </a:rPr>
                        <a:t>Payment options</a:t>
                      </a:r>
                      <a:r>
                        <a:rPr lang="en-US" sz="1200" b="0" u="none" strike="noStrike" cap="none" dirty="0">
                          <a:solidFill>
                            <a:srgbClr val="000000"/>
                          </a:solidFill>
                          <a:effectLst/>
                          <a:sym typeface="Arial"/>
                        </a:rPr>
                        <a:t>: The app should allow users to fund their accounts and make payments using a variety of payment options, such as bank transfers, credit cards, or digital wallets.</a:t>
                      </a:r>
                    </a:p>
                    <a:p>
                      <a:r>
                        <a:rPr lang="en-US" sz="1200" b="0" u="none" strike="noStrike" cap="none" dirty="0">
                          <a:solidFill>
                            <a:srgbClr val="000000"/>
                          </a:solidFill>
                          <a:effectLst/>
                          <a:sym typeface="Arial"/>
                        </a:rPr>
                        <a:t>5. </a:t>
                      </a:r>
                      <a:r>
                        <a:rPr lang="en-US" sz="1200" b="0" u="sng" strike="noStrike" cap="none" dirty="0">
                          <a:solidFill>
                            <a:srgbClr val="000000"/>
                          </a:solidFill>
                          <a:effectLst/>
                          <a:sym typeface="Arial"/>
                        </a:rPr>
                        <a:t>Transaction tracking</a:t>
                      </a:r>
                      <a:r>
                        <a:rPr lang="en-US" sz="1200" b="0" u="none" strike="noStrike" cap="none" dirty="0">
                          <a:solidFill>
                            <a:srgbClr val="000000"/>
                          </a:solidFill>
                          <a:effectLst/>
                          <a:sym typeface="Arial"/>
                        </a:rPr>
                        <a:t>: The app should provide users with a transaction history and allow them to track the status of their transactions in real-time.</a:t>
                      </a:r>
                    </a:p>
                    <a:p>
                      <a:r>
                        <a:rPr lang="en-US" sz="1200" b="0" u="none" strike="noStrike" cap="none" dirty="0">
                          <a:solidFill>
                            <a:srgbClr val="000000"/>
                          </a:solidFill>
                          <a:effectLst/>
                          <a:sym typeface="Arial"/>
                        </a:rPr>
                        <a:t>6. </a:t>
                      </a:r>
                      <a:r>
                        <a:rPr lang="en-US" sz="1200" b="0" u="sng" strike="noStrike" cap="none" dirty="0">
                          <a:solidFill>
                            <a:srgbClr val="000000"/>
                          </a:solidFill>
                          <a:effectLst/>
                          <a:sym typeface="Arial"/>
                        </a:rPr>
                        <a:t>Customer support</a:t>
                      </a:r>
                      <a:r>
                        <a:rPr lang="en-US" sz="1200" b="0" u="none" strike="noStrike" cap="none" dirty="0">
                          <a:solidFill>
                            <a:srgbClr val="000000"/>
                          </a:solidFill>
                          <a:effectLst/>
                          <a:sym typeface="Arial"/>
                        </a:rPr>
                        <a:t>: The app should provide users with access to customer support, either through chat, phone, or email.</a:t>
                      </a:r>
                    </a:p>
                    <a:p>
                      <a:r>
                        <a:rPr lang="en-US" sz="1200" b="0" u="none" strike="noStrike" cap="none" dirty="0">
                          <a:solidFill>
                            <a:srgbClr val="000000"/>
                          </a:solidFill>
                          <a:effectLst/>
                          <a:sym typeface="Arial"/>
                        </a:rPr>
                        <a:t>7. </a:t>
                      </a:r>
                      <a:r>
                        <a:rPr lang="en-US" sz="1200" b="0" u="sng" strike="noStrike" cap="none" dirty="0">
                          <a:solidFill>
                            <a:srgbClr val="000000"/>
                          </a:solidFill>
                          <a:effectLst/>
                          <a:sym typeface="Arial"/>
                        </a:rPr>
                        <a:t>Security features</a:t>
                      </a:r>
                      <a:r>
                        <a:rPr lang="en-US" sz="1200" b="0" u="none" strike="noStrike" cap="none" dirty="0">
                          <a:solidFill>
                            <a:srgbClr val="000000"/>
                          </a:solidFill>
                          <a:effectLst/>
                          <a:sym typeface="Arial"/>
                        </a:rPr>
                        <a:t>: The app should include security features such as two-factor authentication, encryption of user data, and fraud detection and prevention.</a:t>
                      </a:r>
                    </a:p>
                    <a:p>
                      <a:r>
                        <a:rPr lang="en-US" sz="1200" b="0" u="none" strike="noStrike" cap="none" dirty="0">
                          <a:solidFill>
                            <a:srgbClr val="000000"/>
                          </a:solidFill>
                          <a:effectLst/>
                          <a:sym typeface="Arial"/>
                        </a:rPr>
                        <a:t>8. </a:t>
                      </a:r>
                      <a:r>
                        <a:rPr lang="en-US" sz="1200" b="0" u="sng" strike="noStrike" cap="none" dirty="0">
                          <a:solidFill>
                            <a:srgbClr val="000000"/>
                          </a:solidFill>
                          <a:effectLst/>
                          <a:sym typeface="Arial"/>
                        </a:rPr>
                        <a:t>Compliance with regulations</a:t>
                      </a:r>
                      <a:r>
                        <a:rPr lang="en-US" sz="1200" b="0" u="none" strike="noStrike" cap="none" dirty="0">
                          <a:solidFill>
                            <a:srgbClr val="000000"/>
                          </a:solidFill>
                          <a:effectLst/>
                          <a:sym typeface="Arial"/>
                        </a:rPr>
                        <a:t>: The app should comply with relevant financial regulations, such as anti-money laundering (AML) and know your customer (KYC) requirements.</a:t>
                      </a:r>
                    </a:p>
                    <a:p>
                      <a:r>
                        <a:rPr lang="en-US" sz="1200" b="0" u="none" strike="noStrike" cap="none" dirty="0">
                          <a:solidFill>
                            <a:srgbClr val="000000"/>
                          </a:solidFill>
                          <a:effectLst/>
                          <a:sym typeface="Arial"/>
                        </a:rPr>
                        <a:t>9. </a:t>
                      </a:r>
                      <a:r>
                        <a:rPr lang="en-US" sz="1200" b="0" u="sng" strike="noStrike" cap="none" dirty="0">
                          <a:solidFill>
                            <a:srgbClr val="000000"/>
                          </a:solidFill>
                          <a:effectLst/>
                          <a:sym typeface="Arial"/>
                        </a:rPr>
                        <a:t>Integration with external systems</a:t>
                      </a:r>
                      <a:r>
                        <a:rPr lang="en-US" sz="1200" b="0" u="none" strike="noStrike" cap="none" dirty="0">
                          <a:solidFill>
                            <a:srgbClr val="000000"/>
                          </a:solidFill>
                          <a:effectLst/>
                          <a:sym typeface="Arial"/>
                        </a:rPr>
                        <a:t>: The app should be able to integrate with external systems, such as banking systems, payment gateways, and social media platforms, to facilitate transactions and improve the user experience.</a:t>
                      </a:r>
                    </a:p>
                    <a:p>
                      <a:r>
                        <a:rPr lang="en-US" sz="1200" b="0" u="none" strike="noStrike" cap="none" dirty="0">
                          <a:solidFill>
                            <a:srgbClr val="000000"/>
                          </a:solidFill>
                          <a:effectLst/>
                          <a:sym typeface="Arial"/>
                        </a:rPr>
                        <a:t>10. </a:t>
                      </a:r>
                      <a:r>
                        <a:rPr lang="en-US" sz="1200" b="0" u="sng" strike="noStrike" cap="none" dirty="0">
                          <a:solidFill>
                            <a:srgbClr val="000000"/>
                          </a:solidFill>
                          <a:effectLst/>
                          <a:sym typeface="Arial"/>
                        </a:rPr>
                        <a:t>Notifications and alerts</a:t>
                      </a:r>
                      <a:r>
                        <a:rPr lang="en-US" sz="1200" b="0" u="none" strike="noStrike" cap="none" dirty="0">
                          <a:solidFill>
                            <a:srgbClr val="000000"/>
                          </a:solidFill>
                          <a:effectLst/>
                          <a:sym typeface="Arial"/>
                        </a:rPr>
                        <a:t>: The app should provide users with notifications and alerts for important events, such as successful transactions or failed transactions.</a:t>
                      </a:r>
                    </a:p>
                  </a:txBody>
                  <a:tcPr/>
                </a:tc>
                <a:extLst>
                  <a:ext uri="{0D108BD9-81ED-4DB2-BD59-A6C34878D82A}">
                    <a16:rowId xmlns:a16="http://schemas.microsoft.com/office/drawing/2014/main" val="444668388"/>
                  </a:ext>
                </a:extLst>
              </a:tr>
            </a:tbl>
          </a:graphicData>
        </a:graphic>
      </p:graphicFrame>
    </p:spTree>
    <p:extLst>
      <p:ext uri="{BB962C8B-B14F-4D97-AF65-F5344CB8AC3E}">
        <p14:creationId xmlns:p14="http://schemas.microsoft.com/office/powerpoint/2010/main" val="70143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61A26B09-1FE4-84F3-E444-8948065DE6C1}"/>
              </a:ext>
            </a:extLst>
          </p:cNvPr>
          <p:cNvGraphicFramePr>
            <a:graphicFrameLocks noGrp="1"/>
          </p:cNvGraphicFramePr>
          <p:nvPr>
            <p:extLst>
              <p:ext uri="{D42A27DB-BD31-4B8C-83A1-F6EECF244321}">
                <p14:modId xmlns:p14="http://schemas.microsoft.com/office/powerpoint/2010/main" val="3073574747"/>
              </p:ext>
            </p:extLst>
          </p:nvPr>
        </p:nvGraphicFramePr>
        <p:xfrm>
          <a:off x="728419" y="379709"/>
          <a:ext cx="8004875" cy="4099301"/>
        </p:xfrm>
        <a:graphic>
          <a:graphicData uri="http://schemas.openxmlformats.org/drawingml/2006/table">
            <a:tbl>
              <a:tblPr firstRow="1" bandRow="1">
                <a:tableStyleId>{2D5ABB26-0587-4C30-8999-92F81FD0307C}</a:tableStyleId>
              </a:tblPr>
              <a:tblGrid>
                <a:gridCol w="8004875">
                  <a:extLst>
                    <a:ext uri="{9D8B030D-6E8A-4147-A177-3AD203B41FA5}">
                      <a16:colId xmlns:a16="http://schemas.microsoft.com/office/drawing/2014/main" val="2312058729"/>
                    </a:ext>
                  </a:extLst>
                </a:gridCol>
              </a:tblGrid>
              <a:tr h="4099301">
                <a:tc>
                  <a:txBody>
                    <a:bodyPr/>
                    <a:lstStyle/>
                    <a:p>
                      <a:pPr algn="ctr"/>
                      <a:r>
                        <a:rPr lang="en-IN" b="1" dirty="0"/>
                        <a:t>Non-Functional Requirements</a:t>
                      </a:r>
                    </a:p>
                    <a:p>
                      <a:endParaRPr lang="en-IN" dirty="0"/>
                    </a:p>
                    <a:p>
                      <a:r>
                        <a:rPr lang="en-US" sz="1200" b="0" i="0" u="none" strike="noStrike" cap="none" dirty="0">
                          <a:solidFill>
                            <a:schemeClr val="tx1"/>
                          </a:solidFill>
                          <a:effectLst/>
                          <a:latin typeface="+mn-lt"/>
                          <a:ea typeface="+mn-ea"/>
                          <a:cs typeface="+mn-cs"/>
                          <a:sym typeface="Arial"/>
                        </a:rPr>
                        <a:t>1. </a:t>
                      </a:r>
                      <a:r>
                        <a:rPr lang="en-US" sz="1200" b="0" i="0" u="sng" strike="noStrike" cap="none" dirty="0">
                          <a:solidFill>
                            <a:schemeClr val="tx1"/>
                          </a:solidFill>
                          <a:effectLst/>
                          <a:latin typeface="+mn-lt"/>
                          <a:ea typeface="+mn-ea"/>
                          <a:cs typeface="+mn-cs"/>
                          <a:sym typeface="Arial"/>
                        </a:rPr>
                        <a:t>Performance</a:t>
                      </a:r>
                      <a:r>
                        <a:rPr lang="en-US" sz="1200" b="0" i="0" u="none" strike="noStrike" cap="none" dirty="0">
                          <a:solidFill>
                            <a:schemeClr val="tx1"/>
                          </a:solidFill>
                          <a:effectLst/>
                          <a:latin typeface="+mn-lt"/>
                          <a:ea typeface="+mn-ea"/>
                          <a:cs typeface="+mn-cs"/>
                          <a:sym typeface="Arial"/>
                        </a:rPr>
                        <a:t>: The app should be designed to perform well and handle high volumes of transactions without lagging or crashing. It should also be designed to handle network latency and poor network conditions.</a:t>
                      </a:r>
                    </a:p>
                    <a:p>
                      <a:r>
                        <a:rPr lang="en-US" sz="1200" b="0" i="0" u="none" strike="noStrike" cap="none" dirty="0">
                          <a:solidFill>
                            <a:schemeClr val="tx1"/>
                          </a:solidFill>
                          <a:effectLst/>
                          <a:latin typeface="+mn-lt"/>
                          <a:ea typeface="+mn-ea"/>
                          <a:cs typeface="+mn-cs"/>
                          <a:sym typeface="Arial"/>
                        </a:rPr>
                        <a:t>2. </a:t>
                      </a:r>
                      <a:r>
                        <a:rPr lang="en-US" sz="1200" b="0" i="0" u="sng" strike="noStrike" cap="none" dirty="0">
                          <a:solidFill>
                            <a:schemeClr val="tx1"/>
                          </a:solidFill>
                          <a:effectLst/>
                          <a:latin typeface="+mn-lt"/>
                          <a:ea typeface="+mn-ea"/>
                          <a:cs typeface="+mn-cs"/>
                          <a:sym typeface="Arial"/>
                        </a:rPr>
                        <a:t>Scalability</a:t>
                      </a:r>
                      <a:r>
                        <a:rPr lang="en-US" sz="1200" b="0" i="0" u="none" strike="noStrike" cap="none" dirty="0">
                          <a:solidFill>
                            <a:schemeClr val="tx1"/>
                          </a:solidFill>
                          <a:effectLst/>
                          <a:latin typeface="+mn-lt"/>
                          <a:ea typeface="+mn-ea"/>
                          <a:cs typeface="+mn-cs"/>
                          <a:sym typeface="Arial"/>
                        </a:rPr>
                        <a:t>: The app should be designed to handle a growing user base and increased transaction volumes. It should be able to scale horizontally and vertically as needed.</a:t>
                      </a:r>
                    </a:p>
                    <a:p>
                      <a:r>
                        <a:rPr lang="en-US" sz="1200" b="0" i="0" u="none" strike="noStrike" cap="none" dirty="0">
                          <a:solidFill>
                            <a:schemeClr val="tx1"/>
                          </a:solidFill>
                          <a:effectLst/>
                          <a:latin typeface="+mn-lt"/>
                          <a:ea typeface="+mn-ea"/>
                          <a:cs typeface="+mn-cs"/>
                          <a:sym typeface="Arial"/>
                        </a:rPr>
                        <a:t>3. </a:t>
                      </a:r>
                      <a:r>
                        <a:rPr lang="en-US" sz="1200" b="0" i="0" u="sng" strike="noStrike" cap="none" dirty="0">
                          <a:solidFill>
                            <a:schemeClr val="tx1"/>
                          </a:solidFill>
                          <a:effectLst/>
                          <a:latin typeface="+mn-lt"/>
                          <a:ea typeface="+mn-ea"/>
                          <a:cs typeface="+mn-cs"/>
                          <a:sym typeface="Arial"/>
                        </a:rPr>
                        <a:t>Availability</a:t>
                      </a:r>
                      <a:r>
                        <a:rPr lang="en-US" sz="1200" b="0" i="0" u="none" strike="noStrike" cap="none" dirty="0">
                          <a:solidFill>
                            <a:schemeClr val="tx1"/>
                          </a:solidFill>
                          <a:effectLst/>
                          <a:latin typeface="+mn-lt"/>
                          <a:ea typeface="+mn-ea"/>
                          <a:cs typeface="+mn-cs"/>
                          <a:sym typeface="Arial"/>
                        </a:rPr>
                        <a:t>: The app should be available to users 24/7, with minimal downtime for maintenance or upgrades.</a:t>
                      </a:r>
                    </a:p>
                    <a:p>
                      <a:r>
                        <a:rPr lang="en-US" sz="1200" b="0" i="0" u="none" strike="noStrike" cap="none" dirty="0">
                          <a:solidFill>
                            <a:schemeClr val="tx1"/>
                          </a:solidFill>
                          <a:effectLst/>
                          <a:latin typeface="+mn-lt"/>
                          <a:ea typeface="+mn-ea"/>
                          <a:cs typeface="+mn-cs"/>
                          <a:sym typeface="Arial"/>
                        </a:rPr>
                        <a:t>4. </a:t>
                      </a:r>
                      <a:r>
                        <a:rPr lang="en-US" sz="1200" b="0" i="0" u="sng" strike="noStrike" cap="none" dirty="0">
                          <a:solidFill>
                            <a:schemeClr val="tx1"/>
                          </a:solidFill>
                          <a:effectLst/>
                          <a:latin typeface="+mn-lt"/>
                          <a:ea typeface="+mn-ea"/>
                          <a:cs typeface="+mn-cs"/>
                          <a:sym typeface="Arial"/>
                        </a:rPr>
                        <a:t>Reliability</a:t>
                      </a:r>
                      <a:r>
                        <a:rPr lang="en-US" sz="1200" b="0" i="0" u="none" strike="noStrike" cap="none" dirty="0">
                          <a:solidFill>
                            <a:schemeClr val="tx1"/>
                          </a:solidFill>
                          <a:effectLst/>
                          <a:latin typeface="+mn-lt"/>
                          <a:ea typeface="+mn-ea"/>
                          <a:cs typeface="+mn-cs"/>
                          <a:sym typeface="Arial"/>
                        </a:rPr>
                        <a:t>: The app should be designed to be reliable, with backup and recovery systems in place to ensure that user data and transaction histories are not lost in case of system failure.</a:t>
                      </a:r>
                    </a:p>
                    <a:p>
                      <a:r>
                        <a:rPr lang="en-US" sz="1200" b="0" i="0" u="none" strike="noStrike" cap="none" dirty="0">
                          <a:solidFill>
                            <a:schemeClr val="tx1"/>
                          </a:solidFill>
                          <a:effectLst/>
                          <a:latin typeface="+mn-lt"/>
                          <a:ea typeface="+mn-ea"/>
                          <a:cs typeface="+mn-cs"/>
                          <a:sym typeface="Arial"/>
                        </a:rPr>
                        <a:t>5. </a:t>
                      </a:r>
                      <a:r>
                        <a:rPr lang="en-US" sz="1200" b="0" i="0" u="sng" strike="noStrike" cap="none" dirty="0">
                          <a:solidFill>
                            <a:schemeClr val="tx1"/>
                          </a:solidFill>
                          <a:effectLst/>
                          <a:latin typeface="+mn-lt"/>
                          <a:ea typeface="+mn-ea"/>
                          <a:cs typeface="+mn-cs"/>
                          <a:sym typeface="Arial"/>
                        </a:rPr>
                        <a:t>Usability</a:t>
                      </a:r>
                      <a:r>
                        <a:rPr lang="en-US" sz="1200" b="0" i="0" u="none" strike="noStrike" cap="none" dirty="0">
                          <a:solidFill>
                            <a:schemeClr val="tx1"/>
                          </a:solidFill>
                          <a:effectLst/>
                          <a:latin typeface="+mn-lt"/>
                          <a:ea typeface="+mn-ea"/>
                          <a:cs typeface="+mn-cs"/>
                          <a:sym typeface="Arial"/>
                        </a:rPr>
                        <a:t>: The app should be designed to be easy to use and navigate, with a user-friendly interface and clear instructions for each step of the transaction process.</a:t>
                      </a:r>
                    </a:p>
                    <a:p>
                      <a:r>
                        <a:rPr lang="en-US" sz="1200" b="0" i="0" u="none" strike="noStrike" cap="none" dirty="0">
                          <a:solidFill>
                            <a:schemeClr val="tx1"/>
                          </a:solidFill>
                          <a:effectLst/>
                          <a:latin typeface="+mn-lt"/>
                          <a:ea typeface="+mn-ea"/>
                          <a:cs typeface="+mn-cs"/>
                          <a:sym typeface="Arial"/>
                        </a:rPr>
                        <a:t>6. </a:t>
                      </a:r>
                      <a:r>
                        <a:rPr lang="en-US" sz="1200" b="0" i="0" u="sng" strike="noStrike" cap="none" dirty="0">
                          <a:solidFill>
                            <a:schemeClr val="tx1"/>
                          </a:solidFill>
                          <a:effectLst/>
                          <a:latin typeface="+mn-lt"/>
                          <a:ea typeface="+mn-ea"/>
                          <a:cs typeface="+mn-cs"/>
                          <a:sym typeface="Arial"/>
                        </a:rPr>
                        <a:t>Security</a:t>
                      </a:r>
                      <a:r>
                        <a:rPr lang="en-US" sz="1200" b="0" i="0" u="none" strike="noStrike" cap="none" dirty="0">
                          <a:solidFill>
                            <a:schemeClr val="tx1"/>
                          </a:solidFill>
                          <a:effectLst/>
                          <a:latin typeface="+mn-lt"/>
                          <a:ea typeface="+mn-ea"/>
                          <a:cs typeface="+mn-cs"/>
                          <a:sym typeface="Arial"/>
                        </a:rPr>
                        <a:t>: The app should be designed with strong security measures, such as encryption of user data, two-factor authentication, and fraud detection and prevention.</a:t>
                      </a:r>
                    </a:p>
                    <a:p>
                      <a:r>
                        <a:rPr lang="en-US" sz="1200" b="0" i="0" u="none" strike="noStrike" cap="none" dirty="0">
                          <a:solidFill>
                            <a:schemeClr val="tx1"/>
                          </a:solidFill>
                          <a:effectLst/>
                          <a:latin typeface="+mn-lt"/>
                          <a:ea typeface="+mn-ea"/>
                          <a:cs typeface="+mn-cs"/>
                          <a:sym typeface="Arial"/>
                        </a:rPr>
                        <a:t>7. </a:t>
                      </a:r>
                      <a:r>
                        <a:rPr lang="en-US" sz="1200" b="0" i="0" u="sng" strike="noStrike" cap="none" dirty="0">
                          <a:solidFill>
                            <a:schemeClr val="tx1"/>
                          </a:solidFill>
                          <a:effectLst/>
                          <a:latin typeface="+mn-lt"/>
                          <a:ea typeface="+mn-ea"/>
                          <a:cs typeface="+mn-cs"/>
                          <a:sym typeface="Arial"/>
                        </a:rPr>
                        <a:t>Compliance</a:t>
                      </a:r>
                      <a:r>
                        <a:rPr lang="en-US" sz="1200" b="0" i="0" u="none" strike="noStrike" cap="none" dirty="0">
                          <a:solidFill>
                            <a:schemeClr val="tx1"/>
                          </a:solidFill>
                          <a:effectLst/>
                          <a:latin typeface="+mn-lt"/>
                          <a:ea typeface="+mn-ea"/>
                          <a:cs typeface="+mn-cs"/>
                          <a:sym typeface="Arial"/>
                        </a:rPr>
                        <a:t>: The app should comply with relevant financial regulations and industry standards, such as PCI DSS and GDPR.</a:t>
                      </a:r>
                    </a:p>
                    <a:p>
                      <a:r>
                        <a:rPr lang="en-US" sz="1200" b="0" i="0" u="none" strike="noStrike" cap="none" dirty="0">
                          <a:solidFill>
                            <a:schemeClr val="tx1"/>
                          </a:solidFill>
                          <a:effectLst/>
                          <a:latin typeface="+mn-lt"/>
                          <a:ea typeface="+mn-ea"/>
                          <a:cs typeface="+mn-cs"/>
                          <a:sym typeface="Arial"/>
                        </a:rPr>
                        <a:t>8. </a:t>
                      </a:r>
                      <a:r>
                        <a:rPr lang="en-US" sz="1200" b="0" i="0" u="sng" strike="noStrike" cap="none" dirty="0">
                          <a:solidFill>
                            <a:schemeClr val="tx1"/>
                          </a:solidFill>
                          <a:effectLst/>
                          <a:latin typeface="+mn-lt"/>
                          <a:ea typeface="+mn-ea"/>
                          <a:cs typeface="+mn-cs"/>
                          <a:sym typeface="Arial"/>
                        </a:rPr>
                        <a:t>Compatibility</a:t>
                      </a:r>
                      <a:r>
                        <a:rPr lang="en-US" sz="1200" b="0" i="0" u="none" strike="noStrike" cap="none" dirty="0">
                          <a:solidFill>
                            <a:schemeClr val="tx1"/>
                          </a:solidFill>
                          <a:effectLst/>
                          <a:latin typeface="+mn-lt"/>
                          <a:ea typeface="+mn-ea"/>
                          <a:cs typeface="+mn-cs"/>
                          <a:sym typeface="Arial"/>
                        </a:rPr>
                        <a:t>: The app should be designed to work on a range of devices and operating systems, and should be compatible with popular web browsers and mobile devices.</a:t>
                      </a:r>
                    </a:p>
                    <a:p>
                      <a:r>
                        <a:rPr lang="en-US" sz="1200" b="0" i="0" u="none" strike="noStrike" cap="none" dirty="0">
                          <a:solidFill>
                            <a:schemeClr val="tx1"/>
                          </a:solidFill>
                          <a:effectLst/>
                          <a:latin typeface="+mn-lt"/>
                          <a:ea typeface="+mn-ea"/>
                          <a:cs typeface="+mn-cs"/>
                          <a:sym typeface="Arial"/>
                        </a:rPr>
                        <a:t>9. </a:t>
                      </a:r>
                      <a:r>
                        <a:rPr lang="en-US" sz="1200" b="0" i="0" u="sng" strike="noStrike" cap="none" dirty="0">
                          <a:solidFill>
                            <a:schemeClr val="tx1"/>
                          </a:solidFill>
                          <a:effectLst/>
                          <a:latin typeface="+mn-lt"/>
                          <a:ea typeface="+mn-ea"/>
                          <a:cs typeface="+mn-cs"/>
                          <a:sym typeface="Arial"/>
                        </a:rPr>
                        <a:t>Maintainability</a:t>
                      </a:r>
                      <a:r>
                        <a:rPr lang="en-US" sz="1200" b="0" i="0" u="none" strike="noStrike" cap="none" dirty="0">
                          <a:solidFill>
                            <a:schemeClr val="tx1"/>
                          </a:solidFill>
                          <a:effectLst/>
                          <a:latin typeface="+mn-lt"/>
                          <a:ea typeface="+mn-ea"/>
                          <a:cs typeface="+mn-cs"/>
                          <a:sym typeface="Arial"/>
                        </a:rPr>
                        <a:t>: The app should be designed to be easily maintainable and upgradable, with a modular architecture and clean codebase.</a:t>
                      </a:r>
                    </a:p>
                    <a:p>
                      <a:r>
                        <a:rPr lang="en-US" sz="1200" b="0" i="0" u="none" strike="noStrike" cap="none" dirty="0">
                          <a:solidFill>
                            <a:schemeClr val="tx1"/>
                          </a:solidFill>
                          <a:effectLst/>
                          <a:latin typeface="+mn-lt"/>
                          <a:ea typeface="+mn-ea"/>
                          <a:cs typeface="+mn-cs"/>
                          <a:sym typeface="Arial"/>
                        </a:rPr>
                        <a:t>10. </a:t>
                      </a:r>
                      <a:r>
                        <a:rPr lang="en-US" sz="1200" b="0" i="0" u="sng" strike="noStrike" cap="none" dirty="0">
                          <a:solidFill>
                            <a:schemeClr val="tx1"/>
                          </a:solidFill>
                          <a:effectLst/>
                          <a:latin typeface="+mn-lt"/>
                          <a:ea typeface="+mn-ea"/>
                          <a:cs typeface="+mn-cs"/>
                          <a:sym typeface="Arial"/>
                        </a:rPr>
                        <a:t>Performance monitoring</a:t>
                      </a:r>
                      <a:r>
                        <a:rPr lang="en-US" sz="1200" b="0" i="0" u="none" strike="noStrike" cap="none" dirty="0">
                          <a:solidFill>
                            <a:schemeClr val="tx1"/>
                          </a:solidFill>
                          <a:effectLst/>
                          <a:latin typeface="+mn-lt"/>
                          <a:ea typeface="+mn-ea"/>
                          <a:cs typeface="+mn-cs"/>
                          <a:sym typeface="Arial"/>
                        </a:rPr>
                        <a:t>: The app should be designed to monitor performance and usage metrics, with tools for identifying and resolving performance bottlenecks and other issues.</a:t>
                      </a:r>
                    </a:p>
                  </a:txBody>
                  <a:tcPr/>
                </a:tc>
                <a:extLst>
                  <a:ext uri="{0D108BD9-81ED-4DB2-BD59-A6C34878D82A}">
                    <a16:rowId xmlns:a16="http://schemas.microsoft.com/office/drawing/2014/main" val="4112980170"/>
                  </a:ext>
                </a:extLst>
              </a:tr>
            </a:tbl>
          </a:graphicData>
        </a:graphic>
      </p:graphicFrame>
    </p:spTree>
    <p:extLst>
      <p:ext uri="{BB962C8B-B14F-4D97-AF65-F5344CB8AC3E}">
        <p14:creationId xmlns:p14="http://schemas.microsoft.com/office/powerpoint/2010/main" val="2147370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2F551061-D959-1E1E-76B9-F47A5EB902FE}"/>
              </a:ext>
            </a:extLst>
          </p:cNvPr>
          <p:cNvGraphicFramePr>
            <a:graphicFrameLocks noGrp="1"/>
          </p:cNvGraphicFramePr>
          <p:nvPr>
            <p:extLst>
              <p:ext uri="{D42A27DB-BD31-4B8C-83A1-F6EECF244321}">
                <p14:modId xmlns:p14="http://schemas.microsoft.com/office/powerpoint/2010/main" val="1899388773"/>
              </p:ext>
            </p:extLst>
          </p:nvPr>
        </p:nvGraphicFramePr>
        <p:xfrm>
          <a:off x="635431" y="364211"/>
          <a:ext cx="8144359" cy="4107050"/>
        </p:xfrm>
        <a:graphic>
          <a:graphicData uri="http://schemas.openxmlformats.org/drawingml/2006/table">
            <a:tbl>
              <a:tblPr firstRow="1" bandRow="1">
                <a:tableStyleId>{2D5ABB26-0587-4C30-8999-92F81FD0307C}</a:tableStyleId>
              </a:tblPr>
              <a:tblGrid>
                <a:gridCol w="8144359">
                  <a:extLst>
                    <a:ext uri="{9D8B030D-6E8A-4147-A177-3AD203B41FA5}">
                      <a16:colId xmlns:a16="http://schemas.microsoft.com/office/drawing/2014/main" val="3083029409"/>
                    </a:ext>
                  </a:extLst>
                </a:gridCol>
              </a:tblGrid>
              <a:tr h="4107050">
                <a:tc>
                  <a:txBody>
                    <a:bodyPr/>
                    <a:lstStyle/>
                    <a:p>
                      <a:pPr algn="ctr"/>
                      <a:r>
                        <a:rPr lang="en-IN" b="1" dirty="0"/>
                        <a:t>Constraints</a:t>
                      </a:r>
                    </a:p>
                    <a:p>
                      <a:endParaRPr lang="en-IN" u="sng" dirty="0"/>
                    </a:p>
                    <a:p>
                      <a:r>
                        <a:rPr lang="en-US" sz="1200" b="0" i="0" u="sng" strike="noStrike" cap="none" dirty="0">
                          <a:solidFill>
                            <a:schemeClr val="tx1"/>
                          </a:solidFill>
                          <a:effectLst/>
                          <a:latin typeface="+mn-lt"/>
                          <a:ea typeface="+mn-ea"/>
                          <a:cs typeface="+mn-cs"/>
                          <a:sym typeface="Arial"/>
                        </a:rPr>
                        <a:t>Security constraints</a:t>
                      </a:r>
                      <a:r>
                        <a:rPr lang="en-US" sz="1200" b="0" i="0" u="none" strike="noStrike" cap="none" dirty="0">
                          <a:solidFill>
                            <a:schemeClr val="tx1"/>
                          </a:solidFill>
                          <a:effectLst/>
                          <a:latin typeface="+mn-lt"/>
                          <a:ea typeface="+mn-ea"/>
                          <a:cs typeface="+mn-cs"/>
                          <a:sym typeface="Arial"/>
                        </a:rPr>
                        <a:t>: The application must comply with various security standards and regulations to ensure the protection of user data and financial information.</a:t>
                      </a:r>
                    </a:p>
                    <a:p>
                      <a:r>
                        <a:rPr lang="en-US" sz="1200" b="0" i="0" u="sng" strike="noStrike" cap="none" dirty="0">
                          <a:solidFill>
                            <a:schemeClr val="tx1"/>
                          </a:solidFill>
                          <a:effectLst/>
                          <a:latin typeface="+mn-lt"/>
                          <a:ea typeface="+mn-ea"/>
                          <a:cs typeface="+mn-cs"/>
                          <a:sym typeface="Arial"/>
                        </a:rPr>
                        <a:t>Regulatory constraints: </a:t>
                      </a:r>
                      <a:r>
                        <a:rPr lang="en-US" sz="1200" b="0" i="0" u="none" strike="noStrike" cap="none" dirty="0">
                          <a:solidFill>
                            <a:schemeClr val="tx1"/>
                          </a:solidFill>
                          <a:effectLst/>
                          <a:latin typeface="+mn-lt"/>
                          <a:ea typeface="+mn-ea"/>
                          <a:cs typeface="+mn-cs"/>
                          <a:sym typeface="Arial"/>
                        </a:rPr>
                        <a:t>The application must comply with various financial regulations, such as anti-money laundering (AML) and know-your-customer (KYC) requirements.</a:t>
                      </a:r>
                    </a:p>
                    <a:p>
                      <a:r>
                        <a:rPr lang="en-US" sz="1200" b="0" i="0" u="sng" strike="noStrike" cap="none" dirty="0">
                          <a:solidFill>
                            <a:schemeClr val="tx1"/>
                          </a:solidFill>
                          <a:effectLst/>
                          <a:latin typeface="+mn-lt"/>
                          <a:ea typeface="+mn-ea"/>
                          <a:cs typeface="+mn-cs"/>
                          <a:sym typeface="Arial"/>
                        </a:rPr>
                        <a:t>Technical constraints: </a:t>
                      </a:r>
                      <a:r>
                        <a:rPr lang="en-US" sz="1200" b="0" i="0" u="none" strike="noStrike" cap="none" dirty="0">
                          <a:solidFill>
                            <a:schemeClr val="tx1"/>
                          </a:solidFill>
                          <a:effectLst/>
                          <a:latin typeface="+mn-lt"/>
                          <a:ea typeface="+mn-ea"/>
                          <a:cs typeface="+mn-cs"/>
                          <a:sym typeface="Arial"/>
                        </a:rPr>
                        <a:t>The application must be designed to work with a variety of technical infrastructures and devices, such as desktop computers, mobile devices, and different operating systems.</a:t>
                      </a:r>
                    </a:p>
                    <a:p>
                      <a:r>
                        <a:rPr lang="en-US" sz="1200" b="0" i="0" u="sng" strike="noStrike" cap="none" dirty="0">
                          <a:solidFill>
                            <a:schemeClr val="tx1"/>
                          </a:solidFill>
                          <a:effectLst/>
                          <a:latin typeface="+mn-lt"/>
                          <a:ea typeface="+mn-ea"/>
                          <a:cs typeface="+mn-cs"/>
                          <a:sym typeface="Arial"/>
                        </a:rPr>
                        <a:t>Time constraints</a:t>
                      </a:r>
                      <a:r>
                        <a:rPr lang="en-US" sz="1200" b="0" i="0" u="none" strike="noStrike" cap="none" dirty="0">
                          <a:solidFill>
                            <a:schemeClr val="tx1"/>
                          </a:solidFill>
                          <a:effectLst/>
                          <a:latin typeface="+mn-lt"/>
                          <a:ea typeface="+mn-ea"/>
                          <a:cs typeface="+mn-cs"/>
                          <a:sym typeface="Arial"/>
                        </a:rPr>
                        <a:t>: The application must be developed and deployed within a specific timeline to meet the business requirements and market demands.</a:t>
                      </a:r>
                    </a:p>
                    <a:p>
                      <a:r>
                        <a:rPr lang="en-US" sz="1200" b="0" i="0" u="sng" strike="noStrike" cap="none" dirty="0">
                          <a:solidFill>
                            <a:schemeClr val="tx1"/>
                          </a:solidFill>
                          <a:effectLst/>
                          <a:latin typeface="+mn-lt"/>
                          <a:ea typeface="+mn-ea"/>
                          <a:cs typeface="+mn-cs"/>
                          <a:sym typeface="Arial"/>
                        </a:rPr>
                        <a:t>Cost constraints: </a:t>
                      </a:r>
                      <a:r>
                        <a:rPr lang="en-US" sz="1200" b="0" i="0" u="none" strike="noStrike" cap="none" dirty="0">
                          <a:solidFill>
                            <a:schemeClr val="tx1"/>
                          </a:solidFill>
                          <a:effectLst/>
                          <a:latin typeface="+mn-lt"/>
                          <a:ea typeface="+mn-ea"/>
                          <a:cs typeface="+mn-cs"/>
                          <a:sym typeface="Arial"/>
                        </a:rPr>
                        <a:t>The development and maintenance of the application must be within the allocated budget.</a:t>
                      </a:r>
                    </a:p>
                    <a:p>
                      <a:r>
                        <a:rPr lang="en-US" sz="1200" b="0" i="0" u="sng" strike="noStrike" cap="none" dirty="0">
                          <a:solidFill>
                            <a:schemeClr val="tx1"/>
                          </a:solidFill>
                          <a:effectLst/>
                          <a:latin typeface="+mn-lt"/>
                          <a:ea typeface="+mn-ea"/>
                          <a:cs typeface="+mn-cs"/>
                          <a:sym typeface="Arial"/>
                        </a:rPr>
                        <a:t>User constraints: </a:t>
                      </a:r>
                      <a:r>
                        <a:rPr lang="en-US" sz="1200" b="0" i="0" u="none" strike="noStrike" cap="none" dirty="0">
                          <a:solidFill>
                            <a:schemeClr val="tx1"/>
                          </a:solidFill>
                          <a:effectLst/>
                          <a:latin typeface="+mn-lt"/>
                          <a:ea typeface="+mn-ea"/>
                          <a:cs typeface="+mn-cs"/>
                          <a:sym typeface="Arial"/>
                        </a:rPr>
                        <a:t>The application must be designed to meet the needs of the intended users, including their preferred payment methods, currencies, and languages.</a:t>
                      </a:r>
                    </a:p>
                    <a:p>
                      <a:r>
                        <a:rPr lang="en-US" sz="1200" b="0" i="0" u="sng" strike="noStrike" cap="none" dirty="0">
                          <a:solidFill>
                            <a:schemeClr val="tx1"/>
                          </a:solidFill>
                          <a:effectLst/>
                          <a:latin typeface="+mn-lt"/>
                          <a:ea typeface="+mn-ea"/>
                          <a:cs typeface="+mn-cs"/>
                          <a:sym typeface="Arial"/>
                        </a:rPr>
                        <a:t>Performance constraints</a:t>
                      </a:r>
                      <a:r>
                        <a:rPr lang="en-US" sz="1200" b="0" i="0" u="none" strike="noStrike" cap="none" dirty="0">
                          <a:solidFill>
                            <a:schemeClr val="tx1"/>
                          </a:solidFill>
                          <a:effectLst/>
                          <a:latin typeface="+mn-lt"/>
                          <a:ea typeface="+mn-ea"/>
                          <a:cs typeface="+mn-cs"/>
                          <a:sym typeface="Arial"/>
                        </a:rPr>
                        <a:t>: The application must be designed to perform efficiently and handle high volumes of transactions without compromising the user experience.</a:t>
                      </a:r>
                    </a:p>
                    <a:p>
                      <a:r>
                        <a:rPr lang="en-US" sz="1200" b="0" i="0" u="sng" strike="noStrike" cap="none" dirty="0">
                          <a:solidFill>
                            <a:schemeClr val="tx1"/>
                          </a:solidFill>
                          <a:effectLst/>
                          <a:latin typeface="+mn-lt"/>
                          <a:ea typeface="+mn-ea"/>
                          <a:cs typeface="+mn-cs"/>
                          <a:sym typeface="Arial"/>
                        </a:rPr>
                        <a:t>Availability constraints: </a:t>
                      </a:r>
                      <a:r>
                        <a:rPr lang="en-US" sz="1200" b="0" i="0" u="none" strike="noStrike" cap="none" dirty="0">
                          <a:solidFill>
                            <a:schemeClr val="tx1"/>
                          </a:solidFill>
                          <a:effectLst/>
                          <a:latin typeface="+mn-lt"/>
                          <a:ea typeface="+mn-ea"/>
                          <a:cs typeface="+mn-cs"/>
                          <a:sym typeface="Arial"/>
                        </a:rPr>
                        <a:t>The application must be available to users 24/7, with minimal downtime for maintenance or upgrades.</a:t>
                      </a:r>
                    </a:p>
                    <a:p>
                      <a:r>
                        <a:rPr lang="en-US" sz="1200" b="0" i="0" u="sng" strike="noStrike" cap="none" dirty="0">
                          <a:solidFill>
                            <a:schemeClr val="tx1"/>
                          </a:solidFill>
                          <a:effectLst/>
                          <a:latin typeface="+mn-lt"/>
                          <a:ea typeface="+mn-ea"/>
                          <a:cs typeface="+mn-cs"/>
                          <a:sym typeface="Arial"/>
                        </a:rPr>
                        <a:t>Integration constraints</a:t>
                      </a:r>
                      <a:r>
                        <a:rPr lang="en-US" sz="1200" b="0" i="0" u="none" strike="noStrike" cap="none" dirty="0">
                          <a:solidFill>
                            <a:schemeClr val="tx1"/>
                          </a:solidFill>
                          <a:effectLst/>
                          <a:latin typeface="+mn-lt"/>
                          <a:ea typeface="+mn-ea"/>
                          <a:cs typeface="+mn-cs"/>
                          <a:sym typeface="Arial"/>
                        </a:rPr>
                        <a:t>: The application must be designed to integrate with external systems such as banking systems, payment gateways, and social media platforms, to facilitate transactions and improve the user experience.</a:t>
                      </a:r>
                    </a:p>
                    <a:p>
                      <a:r>
                        <a:rPr lang="en-US" sz="1200" b="0" i="0" u="sng" strike="noStrike" cap="none" dirty="0">
                          <a:solidFill>
                            <a:schemeClr val="tx1"/>
                          </a:solidFill>
                          <a:effectLst/>
                          <a:latin typeface="+mn-lt"/>
                          <a:ea typeface="+mn-ea"/>
                          <a:cs typeface="+mn-cs"/>
                          <a:sym typeface="Arial"/>
                        </a:rPr>
                        <a:t>Testing constraints</a:t>
                      </a:r>
                      <a:r>
                        <a:rPr lang="en-US" sz="1200" b="0" i="0" u="none" strike="noStrike" cap="none" dirty="0">
                          <a:solidFill>
                            <a:schemeClr val="tx1"/>
                          </a:solidFill>
                          <a:effectLst/>
                          <a:latin typeface="+mn-lt"/>
                          <a:ea typeface="+mn-ea"/>
                          <a:cs typeface="+mn-cs"/>
                          <a:sym typeface="Arial"/>
                        </a:rPr>
                        <a:t>: The application must be tested thoroughly before deployment to ensure that it meets the functional, non-functional, and security requirements.</a:t>
                      </a:r>
                    </a:p>
                  </a:txBody>
                  <a:tcPr/>
                </a:tc>
                <a:extLst>
                  <a:ext uri="{0D108BD9-81ED-4DB2-BD59-A6C34878D82A}">
                    <a16:rowId xmlns:a16="http://schemas.microsoft.com/office/drawing/2014/main" val="1809002466"/>
                  </a:ext>
                </a:extLst>
              </a:tr>
            </a:tbl>
          </a:graphicData>
        </a:graphic>
      </p:graphicFrame>
    </p:spTree>
    <p:extLst>
      <p:ext uri="{BB962C8B-B14F-4D97-AF65-F5344CB8AC3E}">
        <p14:creationId xmlns:p14="http://schemas.microsoft.com/office/powerpoint/2010/main" val="1070598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se Case Diagram for the Universal Mobile Transfer Platform | Download  Scientific Diagram">
            <a:extLst>
              <a:ext uri="{FF2B5EF4-FFF2-40B4-BE49-F238E27FC236}">
                <a16:creationId xmlns:a16="http://schemas.microsoft.com/office/drawing/2014/main" id="{2F6C547C-5584-F01D-5C6F-37EAC3D4A0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909638"/>
            <a:ext cx="5486400" cy="33242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2">
            <a:extLst>
              <a:ext uri="{FF2B5EF4-FFF2-40B4-BE49-F238E27FC236}">
                <a16:creationId xmlns:a16="http://schemas.microsoft.com/office/drawing/2014/main" id="{258A466F-E2B0-8073-C3E1-6B6A8F6A5A23}"/>
              </a:ext>
            </a:extLst>
          </p:cNvPr>
          <p:cNvGraphicFramePr>
            <a:graphicFrameLocks noGrp="1"/>
          </p:cNvGraphicFramePr>
          <p:nvPr>
            <p:extLst>
              <p:ext uri="{D42A27DB-BD31-4B8C-83A1-F6EECF244321}">
                <p14:modId xmlns:p14="http://schemas.microsoft.com/office/powerpoint/2010/main" val="2692911301"/>
              </p:ext>
            </p:extLst>
          </p:nvPr>
        </p:nvGraphicFramePr>
        <p:xfrm>
          <a:off x="1524000" y="315025"/>
          <a:ext cx="6096000" cy="370840"/>
        </p:xfrm>
        <a:graphic>
          <a:graphicData uri="http://schemas.openxmlformats.org/drawingml/2006/table">
            <a:tbl>
              <a:tblPr firstRow="1" bandRow="1">
                <a:tableStyleId>{2D5ABB26-0587-4C30-8999-92F81FD0307C}</a:tableStyleId>
              </a:tblPr>
              <a:tblGrid>
                <a:gridCol w="6096000">
                  <a:extLst>
                    <a:ext uri="{9D8B030D-6E8A-4147-A177-3AD203B41FA5}">
                      <a16:colId xmlns:a16="http://schemas.microsoft.com/office/drawing/2014/main" val="1116257164"/>
                    </a:ext>
                  </a:extLst>
                </a:gridCol>
              </a:tblGrid>
              <a:tr h="370840">
                <a:tc>
                  <a:txBody>
                    <a:bodyPr/>
                    <a:lstStyle/>
                    <a:p>
                      <a:pPr algn="ctr"/>
                      <a:r>
                        <a:rPr lang="en-IN" b="1" u="sng" dirty="0"/>
                        <a:t>Use Case Diagram</a:t>
                      </a:r>
                    </a:p>
                  </a:txBody>
                  <a:tcPr/>
                </a:tc>
                <a:extLst>
                  <a:ext uri="{0D108BD9-81ED-4DB2-BD59-A6C34878D82A}">
                    <a16:rowId xmlns:a16="http://schemas.microsoft.com/office/drawing/2014/main" val="771040530"/>
                  </a:ext>
                </a:extLst>
              </a:tr>
            </a:tbl>
          </a:graphicData>
        </a:graphic>
      </p:graphicFrame>
    </p:spTree>
    <p:extLst>
      <p:ext uri="{BB962C8B-B14F-4D97-AF65-F5344CB8AC3E}">
        <p14:creationId xmlns:p14="http://schemas.microsoft.com/office/powerpoint/2010/main" val="3838028641"/>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1235</Words>
  <Application>Microsoft Office PowerPoint</Application>
  <PresentationFormat>On-screen Show (16:9)</PresentationFormat>
  <Paragraphs>98</Paragraphs>
  <Slides>14</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EB Garamond</vt:lpstr>
      <vt:lpstr>arial</vt:lpstr>
      <vt:lpstr>EB Garamond Medium</vt:lpstr>
      <vt:lpstr>EB Garamond SemiBold</vt:lpstr>
      <vt:lpstr>Public Sans</vt:lpstr>
      <vt:lpstr>Noto Sans Symbols</vt:lpstr>
      <vt:lpstr>arial</vt:lpstr>
      <vt:lpstr>Calibri</vt:lpstr>
      <vt:lpstr>Simple Light</vt:lpstr>
      <vt:lpstr>PowerPoint Presentation</vt:lpstr>
      <vt:lpstr>Money Transfer Application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Arjunsiva</cp:lastModifiedBy>
  <cp:revision>3</cp:revision>
  <dcterms:created xsi:type="dcterms:W3CDTF">2020-08-13T11:21:46Z</dcterms:created>
  <dcterms:modified xsi:type="dcterms:W3CDTF">2023-03-09T16:28:44Z</dcterms:modified>
</cp:coreProperties>
</file>